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74" r:id="rId3"/>
    <p:sldId id="270" r:id="rId4"/>
    <p:sldId id="271" r:id="rId5"/>
    <p:sldId id="272" r:id="rId6"/>
  </p:sldIdLst>
  <p:sldSz cx="9720263" cy="3600450"/>
  <p:notesSz cx="6858000" cy="9144000"/>
  <p:embeddedFontLst>
    <p:embeddedFont>
      <p:font typeface="Algerian" panose="04020705040A02060702" pitchFamily="82" charset="0"/>
      <p:regular r:id="rId8"/>
    </p:embeddedFont>
    <p:embeddedFont>
      <p:font typeface="Andy" panose="020B0604020202020204" charset="0"/>
      <p:regular r:id="rId9"/>
      <p:bold r:id="rId10"/>
    </p:embeddedFont>
    <p:embeddedFont>
      <p:font typeface="Brush738 BT" panose="03060802040406070304" pitchFamily="66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fr-FR"/>
    </a:defPPr>
    <a:lvl1pPr algn="l" defTabSz="762736" rtl="0" fontAlgn="base">
      <a:spcBef>
        <a:spcPct val="0"/>
      </a:spcBef>
      <a:spcAft>
        <a:spcPct val="0"/>
      </a:spcAft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81368" indent="-111411" algn="l" defTabSz="762736" rtl="0" fontAlgn="base">
      <a:spcBef>
        <a:spcPct val="0"/>
      </a:spcBef>
      <a:spcAft>
        <a:spcPct val="0"/>
      </a:spcAft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762736" indent="-224251" algn="l" defTabSz="762736" rtl="0" fontAlgn="base">
      <a:spcBef>
        <a:spcPct val="0"/>
      </a:spcBef>
      <a:spcAft>
        <a:spcPct val="0"/>
      </a:spcAft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144105" indent="-335662" algn="l" defTabSz="762736" rtl="0" fontAlgn="base">
      <a:spcBef>
        <a:spcPct val="0"/>
      </a:spcBef>
      <a:spcAft>
        <a:spcPct val="0"/>
      </a:spcAft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525473" indent="-448500" algn="l" defTabSz="762736" rtl="0" fontAlgn="base">
      <a:spcBef>
        <a:spcPct val="0"/>
      </a:spcBef>
      <a:spcAft>
        <a:spcPct val="0"/>
      </a:spcAft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056816" algn="l" defTabSz="822726" rtl="0" eaLnBrk="1" latinLnBrk="0" hangingPunct="1"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468180" algn="l" defTabSz="822726" rtl="0" eaLnBrk="1" latinLnBrk="0" hangingPunct="1"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2879543" algn="l" defTabSz="822726" rtl="0" eaLnBrk="1" latinLnBrk="0" hangingPunct="1"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290907" algn="l" defTabSz="822726" rtl="0" eaLnBrk="1" latinLnBrk="0" hangingPunct="1">
      <a:defRPr sz="1529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c3EQl/z+JTuwXILUZHs/sA==" hashData="0gyX/NYWnOLSKIOOweO55xPQ2VvlIx4gMu14G6eiwve0M30aXPBuKnhnTRtIBL7vyLxjB9/1EMNXw+IBwc59PQ=="/>
  <p:extLst>
    <p:ext uri="{EFAFB233-063F-42B5-8137-9DF3F51BA10A}">
      <p15:sldGuideLst xmlns:p15="http://schemas.microsoft.com/office/powerpoint/2012/main">
        <p15:guide id="1" orient="horz" pos="1135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88" y="176"/>
      </p:cViewPr>
      <p:guideLst>
        <p:guide orient="horz" pos="1135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D30300-F902-4116-AA7A-7F16563A92E3}" type="datetimeFigureOut">
              <a:rPr lang="fr-FR" smtClean="0"/>
              <a:t>18/07/2026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C6896-0D0F-49BA-8EC8-D2DD98EF14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21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1pPr>
    <a:lvl2pPr marL="411363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2pPr>
    <a:lvl3pPr marL="822726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3pPr>
    <a:lvl4pPr marL="1234090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4pPr>
    <a:lvl5pPr marL="1645454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5pPr>
    <a:lvl6pPr marL="2056816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6pPr>
    <a:lvl7pPr marL="2468180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7pPr>
    <a:lvl8pPr marL="2879543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8pPr>
    <a:lvl9pPr marL="3290907" algn="l" defTabSz="822726" rtl="0" eaLnBrk="1" latinLnBrk="0" hangingPunct="1">
      <a:defRPr sz="107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C6896-0D0F-49BA-8EC8-D2DD98EF141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814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5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4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2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4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49C2F-1384-4E87-ACB3-DE8A18C9D49A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8E3AB-95C2-40C0-B13E-10EA485197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8667421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83518-BFBD-493E-A9DE-644C60085E74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B3F32-F24D-4877-9FA1-9493E9A34A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882661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3"/>
            <a:ext cx="8262223" cy="715089"/>
          </a:xfrm>
        </p:spPr>
        <p:txBody>
          <a:bodyPr anchor="t"/>
          <a:lstStyle>
            <a:lvl1pPr algn="l">
              <a:defRPr sz="19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4"/>
            <a:ext cx="8262223" cy="787598"/>
          </a:xfrm>
        </p:spPr>
        <p:txBody>
          <a:bodyPr anchor="b"/>
          <a:lstStyle>
            <a:lvl1pPr marL="0" indent="0">
              <a:buNone/>
              <a:defRPr sz="939">
                <a:solidFill>
                  <a:schemeClr val="tx1">
                    <a:tint val="75000"/>
                  </a:schemeClr>
                </a:solidFill>
              </a:defRPr>
            </a:lvl1pPr>
            <a:lvl2pPr marL="221400" indent="0">
              <a:buNone/>
              <a:defRPr sz="887">
                <a:solidFill>
                  <a:schemeClr val="tx1">
                    <a:tint val="75000"/>
                  </a:schemeClr>
                </a:solidFill>
              </a:defRPr>
            </a:lvl2pPr>
            <a:lvl3pPr marL="442800" indent="0">
              <a:buNone/>
              <a:defRPr sz="782">
                <a:solidFill>
                  <a:schemeClr val="tx1">
                    <a:tint val="75000"/>
                  </a:schemeClr>
                </a:solidFill>
              </a:defRPr>
            </a:lvl3pPr>
            <a:lvl4pPr marL="664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4pPr>
            <a:lvl5pPr marL="8856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5pPr>
            <a:lvl6pPr marL="11070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6pPr>
            <a:lvl7pPr marL="13284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7pPr>
            <a:lvl8pPr marL="15498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8pPr>
            <a:lvl9pPr marL="1771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98B85-BD48-49F3-A8C0-43262B89E23E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A281-035B-4B8A-ADD5-3CC4C319A3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414149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5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B5DF4-CB83-4EC6-BC57-E8733B29F66B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038A0-39FF-49E6-B137-05C1E6ED7A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668373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10"/>
            <a:ext cx="4294804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F58DA-29F2-4C71-9C39-E958718B281B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D04E0-A4E6-414C-A02E-B49888B4E9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559104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CA93F-C8C5-44E0-90C9-D9A22E0AB996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A943A-8067-4A84-80DC-4A7EFE00C5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204187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43542-6886-4590-8509-AB1F3C88E613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935CF-98B5-4BBC-BF02-40A3BC30C5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18527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2"/>
            <a:ext cx="3197899" cy="610076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4" y="143352"/>
            <a:ext cx="5433897" cy="3072884"/>
          </a:xfrm>
        </p:spPr>
        <p:txBody>
          <a:bodyPr/>
          <a:lstStyle>
            <a:lvl1pPr>
              <a:defRPr sz="1513"/>
            </a:lvl1pPr>
            <a:lvl2pPr>
              <a:defRPr sz="1356"/>
            </a:lvl2pPr>
            <a:lvl3pPr>
              <a:defRPr sz="1148"/>
            </a:lvl3pPr>
            <a:lvl4pPr>
              <a:defRPr sz="939"/>
            </a:lvl4pPr>
            <a:lvl5pPr>
              <a:defRPr sz="939"/>
            </a:lvl5pPr>
            <a:lvl6pPr>
              <a:defRPr sz="939"/>
            </a:lvl6pPr>
            <a:lvl7pPr>
              <a:defRPr sz="939"/>
            </a:lvl7pPr>
            <a:lvl8pPr>
              <a:defRPr sz="939"/>
            </a:lvl8pPr>
            <a:lvl9pPr>
              <a:defRPr sz="9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DEB6F-5CDD-472F-9505-E3CEA8C25691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20FE1-FC6F-4C50-8236-CDC2606F478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638952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1" y="2520315"/>
            <a:ext cx="5832158" cy="297538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1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513"/>
            </a:lvl1pPr>
            <a:lvl2pPr marL="221400" indent="0">
              <a:buNone/>
              <a:defRPr sz="1356"/>
            </a:lvl2pPr>
            <a:lvl3pPr marL="442800" indent="0">
              <a:buNone/>
              <a:defRPr sz="1148"/>
            </a:lvl3pPr>
            <a:lvl4pPr marL="664200" indent="0">
              <a:buNone/>
              <a:defRPr sz="939"/>
            </a:lvl4pPr>
            <a:lvl5pPr marL="885600" indent="0">
              <a:buNone/>
              <a:defRPr sz="939"/>
            </a:lvl5pPr>
            <a:lvl6pPr marL="1107000" indent="0">
              <a:buNone/>
              <a:defRPr sz="939"/>
            </a:lvl6pPr>
            <a:lvl7pPr marL="1328400" indent="0">
              <a:buNone/>
              <a:defRPr sz="939"/>
            </a:lvl7pPr>
            <a:lvl8pPr marL="1549800" indent="0">
              <a:buNone/>
              <a:defRPr sz="939"/>
            </a:lvl8pPr>
            <a:lvl9pPr marL="1771200" indent="0">
              <a:buNone/>
              <a:defRPr sz="93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1" y="2817853"/>
            <a:ext cx="5832158" cy="422552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E8795-6DAC-4ADB-9B47-85A64023594B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755E8-6D0F-4F59-8455-0A598409AA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172063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8E7FB-EAFF-4E08-812E-1A58F5B9E07B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3303F-E3A5-4A36-82F3-2CD98D34C6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629411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2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4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CACFF-F222-49BC-97F9-C7D7D886105A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DFC73-3F31-4B75-81B4-CD380CCE5F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554584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86014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86014" y="840106"/>
            <a:ext cx="8748237" cy="237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86014" y="3336418"/>
            <a:ext cx="2268062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506411-5C30-476A-A0BF-9A3ED030CDAB}" type="datetimeFigureOut">
              <a:rPr lang="fr-FR"/>
              <a:pPr>
                <a:defRPr/>
              </a:pPr>
              <a:t>18/07/2026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21091" y="3336418"/>
            <a:ext cx="3078083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966189" y="3336418"/>
            <a:ext cx="2268062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r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699880-5B71-49D4-921B-6F495BF1CE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442173" rtl="0" eaLnBrk="0" fontAlgn="base" hangingPunct="0">
        <a:spcBef>
          <a:spcPct val="0"/>
        </a:spcBef>
        <a:spcAft>
          <a:spcPct val="0"/>
        </a:spcAft>
        <a:defRPr sz="213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2pPr>
      <a:lvl3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3pPr>
      <a:lvl4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4pPr>
      <a:lvl5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5pPr>
      <a:lvl6pPr marL="156201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6pPr>
      <a:lvl7pPr marL="312403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7pPr>
      <a:lvl8pPr marL="468604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8pPr>
      <a:lvl9pPr marL="624806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9pPr>
    </p:titleStyle>
    <p:bodyStyle>
      <a:lvl1pPr marL="165608" indent="-165608" algn="l" defTabSz="44217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13" kern="1200">
          <a:solidFill>
            <a:schemeClr val="tx1"/>
          </a:solidFill>
          <a:latin typeface="+mn-lt"/>
          <a:ea typeface="+mn-ea"/>
          <a:cs typeface="+mn-cs"/>
        </a:defRPr>
      </a:lvl1pPr>
      <a:lvl2pPr marL="359369" indent="-138283" algn="l" defTabSz="44217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56" kern="1200">
          <a:solidFill>
            <a:schemeClr val="tx1"/>
          </a:solidFill>
          <a:latin typeface="+mn-lt"/>
          <a:ea typeface="+mn-ea"/>
          <a:cs typeface="+mn-cs"/>
        </a:defRPr>
      </a:lvl2pPr>
      <a:lvl3pPr marL="553131" indent="-110130" algn="l" defTabSz="44217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774218" indent="-110130" algn="l" defTabSz="44217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5304" indent="-110130" algn="l" defTabSz="44217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2177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6pPr>
      <a:lvl7pPr marL="14391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7pPr>
      <a:lvl8pPr marL="16605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8pPr>
      <a:lvl9pPr marL="18819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1pPr>
      <a:lvl2pPr marL="221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2pPr>
      <a:lvl3pPr marL="442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3pPr>
      <a:lvl4pPr marL="664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4pPr>
      <a:lvl5pPr marL="8856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5pPr>
      <a:lvl6pPr marL="11070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328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549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771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jp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Relationship Id="rId9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3015650"/>
            <a:ext cx="244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738 BT" panose="03060802040406070304" pitchFamily="66" charset="0"/>
              </a:rPr>
              <a:t>Par André </a:t>
            </a:r>
            <a:r>
              <a:rPr lang="fr-FR" altLang="fr-FR" sz="1600" dirty="0" err="1">
                <a:solidFill>
                  <a:schemeClr val="bg1"/>
                </a:solidFill>
                <a:latin typeface="Brush738 BT" panose="03060802040406070304" pitchFamily="66" charset="0"/>
              </a:rPr>
              <a:t>Dassary</a:t>
            </a:r>
            <a:r>
              <a:rPr lang="fr-FR" altLang="fr-FR" sz="1600" dirty="0">
                <a:solidFill>
                  <a:schemeClr val="bg1"/>
                </a:solidFill>
                <a:latin typeface="Brush738 BT" panose="03060802040406070304" pitchFamily="66" charset="0"/>
              </a:rPr>
              <a:t> - 1958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738 BT" panose="03060802040406070304" pitchFamily="66" charset="0"/>
              </a:rPr>
              <a:t>Diaporama ©  Apex</a:t>
            </a:r>
          </a:p>
        </p:txBody>
      </p:sp>
      <p:sp>
        <p:nvSpPr>
          <p:cNvPr id="4" name="Rectangle 3"/>
          <p:cNvSpPr/>
          <p:nvPr/>
        </p:nvSpPr>
        <p:spPr>
          <a:xfrm>
            <a:off x="1080000" y="0"/>
            <a:ext cx="7560000" cy="131448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17" b="1" spc="26" dirty="0">
                <a:ln w="3810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chanson des blés d’or</a:t>
            </a:r>
          </a:p>
        </p:txBody>
      </p:sp>
    </p:spTree>
  </p:cSld>
  <p:clrMapOvr>
    <a:masterClrMapping/>
  </p:clrMapOvr>
  <p:transition advClick="0" advTm="10000">
    <p:sndAc>
      <p:stSnd>
        <p:snd r:embed="rId2" name="La-chanson-des-blés-d’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3015650"/>
            <a:ext cx="244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738 BT" panose="03060802040406070304" pitchFamily="66" charset="0"/>
              </a:rPr>
              <a:t>Par André </a:t>
            </a:r>
            <a:r>
              <a:rPr lang="fr-FR" altLang="fr-FR" sz="1600" dirty="0" err="1">
                <a:solidFill>
                  <a:schemeClr val="bg1"/>
                </a:solidFill>
                <a:latin typeface="Brush738 BT" panose="03060802040406070304" pitchFamily="66" charset="0"/>
              </a:rPr>
              <a:t>Dassary</a:t>
            </a:r>
            <a:r>
              <a:rPr lang="fr-FR" altLang="fr-FR" sz="1600" dirty="0">
                <a:solidFill>
                  <a:schemeClr val="bg1"/>
                </a:solidFill>
                <a:latin typeface="Brush738 BT" panose="03060802040406070304" pitchFamily="66" charset="0"/>
              </a:rPr>
              <a:t> - 1958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Brush738 BT" panose="03060802040406070304" pitchFamily="66" charset="0"/>
              </a:rPr>
              <a:t>Diaporama ©  Apex</a:t>
            </a:r>
          </a:p>
        </p:txBody>
      </p:sp>
      <p:sp>
        <p:nvSpPr>
          <p:cNvPr id="4" name="Rectangle 3"/>
          <p:cNvSpPr/>
          <p:nvPr/>
        </p:nvSpPr>
        <p:spPr>
          <a:xfrm>
            <a:off x="1080000" y="0"/>
            <a:ext cx="7560000" cy="131448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17" b="1" spc="26" dirty="0">
                <a:ln w="3810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chanson des blés d’or</a:t>
            </a:r>
          </a:p>
        </p:txBody>
      </p:sp>
      <p:pic>
        <p:nvPicPr>
          <p:cNvPr id="5" name="Image 1">
            <a:extLst>
              <a:ext uri="{FF2B5EF4-FFF2-40B4-BE49-F238E27FC236}">
                <a16:creationId xmlns:a16="http://schemas.microsoft.com/office/drawing/2014/main" id="{10BC4303-D80F-4455-BDF4-C6B42DA932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426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5C52E5C-BE9E-4C55-ACF3-909FA2751D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0A8CFAD-8D74-452E-971B-8F6949D881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438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28465F8-E115-4ED7-92ED-3AA450DF38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7699A9E-90E5-4445-829F-59E806672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95061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Mignonne, quand la lune éclaire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La plaine aux bruits mélodieux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Lorsque l'étoile du mystère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Revient sourire aux amoureux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As-tu parfois sur la colline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Parmi les souffles caressants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Entendu la chanson divine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Que chantent les blés frémissants</a:t>
            </a:r>
          </a:p>
        </p:txBody>
      </p:sp>
    </p:spTree>
    <p:extLst>
      <p:ext uri="{BB962C8B-B14F-4D97-AF65-F5344CB8AC3E}">
        <p14:creationId xmlns:p14="http://schemas.microsoft.com/office/powerpoint/2010/main" val="561520311"/>
      </p:ext>
    </p:extLst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919851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Mignonne, quand la lune éclaire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La plaine aux bruits mélodieux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Lorsque l'étoile du mystère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Revient sourire aux amoureux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As-tu parfois sur la colline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Parmi les souffles caressants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Entendu la chanson divine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Que chantent les blés frémissants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60112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70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3081019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Mignonne, quand le soir descendra sur la terre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Et que le rossignol viendra chanter encore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Quand le vent soufflera sur la verte bruyère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Nous irons écouter la chanson des blés d’or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Nous irons écouter la chanson des blés d'or</a:t>
            </a:r>
          </a:p>
        </p:txBody>
      </p:sp>
    </p:spTree>
    <p:extLst>
      <p:ext uri="{BB962C8B-B14F-4D97-AF65-F5344CB8AC3E}">
        <p14:creationId xmlns:p14="http://schemas.microsoft.com/office/powerpoint/2010/main" val="2855409758"/>
      </p:ext>
    </p:extLst>
  </p:cSld>
  <p:clrMapOvr>
    <a:masterClrMapping/>
  </p:clrMapOvr>
  <p:transition spd="slow" advClick="0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703828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Mignonne, quand le soir descendra sur la terre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Et que le rossignol viendra chanter encore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Quand le vent soufflera sur la verte bruyère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Nous irons écouter la chanson des blés d’or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Nous irons écouter la chanson des blés d'or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1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2"/>
            <a:ext cx="9720000" cy="3600470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2703828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As-tu parfois sous la ramure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À l'heure où chantent les épis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Écouté leur joyeux murmure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Au bord des vallons assoupis ?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Connais-tu cette voix profonde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Qui revient au déclin du jour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Chanter parmi la moisson blonde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Des refrains palpitants d'amour</a:t>
            </a:r>
          </a:p>
        </p:txBody>
      </p:sp>
    </p:spTree>
    <p:extLst>
      <p:ext uri="{BB962C8B-B14F-4D97-AF65-F5344CB8AC3E}">
        <p14:creationId xmlns:p14="http://schemas.microsoft.com/office/powerpoint/2010/main" val="3325399246"/>
      </p:ext>
    </p:extLst>
  </p:cSld>
  <p:clrMapOvr>
    <a:masterClrMapping/>
  </p:clrMapOvr>
  <p:transition spd="slow" advClick="0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3293259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As-tu parfois sous la ramure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À l'heure où chantent les épis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Écouté leur joyeux murmure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Au bord des vallons assoupis ?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Connais-tu cette voix profonde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Qui revient au déclin du jour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Chanter parmi la moisson blonde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Des refrains palpitants d'amour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"/>
            <a:ext cx="9719997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3279892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Mignonne, quand le soir descendra sur la terre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Et que le rossignol viendra chanter encore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Quand le vent soufflera sur la verte bruyère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Nous irons écouter la chanson des blés d’or</a:t>
            </a:r>
          </a:p>
          <a:p>
            <a:pPr>
              <a:buNone/>
            </a:pPr>
            <a:r>
              <a:rPr lang="fr-FR" altLang="fr-FR" sz="1000" dirty="0">
                <a:solidFill>
                  <a:srgbClr val="FFFF00"/>
                </a:solidFill>
                <a:latin typeface="Andy" pitchFamily="66" charset="0"/>
              </a:rPr>
              <a:t>Nous irons écouter la chanson des blés d'or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F6667ADD-598F-42A3-93BE-09D85B2FE028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9718990" cy="359962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64453C8-6046-4BD8-89F1-8569564AA7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520" y="251405"/>
            <a:ext cx="3420000" cy="30780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AA5DA3A-6C04-48C6-AECD-BB6BEF3C5D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2000" y="936000"/>
            <a:ext cx="1656000" cy="16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C3CB6A0-F9B3-4408-B760-40565CDF9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60F526-CC6E-4AEE-85FB-3C23906CFEFC}"/>
              </a:ext>
            </a:extLst>
          </p:cNvPr>
          <p:cNvSpPr/>
          <p:nvPr/>
        </p:nvSpPr>
        <p:spPr>
          <a:xfrm>
            <a:off x="3240000" y="-394206"/>
            <a:ext cx="3231138" cy="1882135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937366655"/>
      </p:ext>
    </p:extLst>
  </p:cSld>
  <p:clrMapOvr>
    <a:masterClrMapping/>
  </p:clrMapOvr>
  <p:transition spd="slow" advClick="0" advTm="3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000"/>
                            </p:stCondLst>
                            <p:childTnLst>
                              <p:par>
                                <p:cTn id="3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2911</TotalTime>
  <Words>308</Words>
  <Application>Microsoft Office PowerPoint</Application>
  <PresentationFormat>Personnalisé</PresentationFormat>
  <Paragraphs>56</Paragraphs>
  <Slides>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Arial</vt:lpstr>
      <vt:lpstr>Calibri</vt:lpstr>
      <vt:lpstr>Algerian</vt:lpstr>
      <vt:lpstr>Andy</vt:lpstr>
      <vt:lpstr>Brush738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143</cp:revision>
  <dcterms:created xsi:type="dcterms:W3CDTF">2013-03-26T08:13:36Z</dcterms:created>
  <dcterms:modified xsi:type="dcterms:W3CDTF">2026-07-18T07:40:50Z</dcterms:modified>
</cp:coreProperties>
</file>