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330" r:id="rId2"/>
    <p:sldId id="327" r:id="rId3"/>
    <p:sldId id="262" r:id="rId4"/>
    <p:sldId id="326" r:id="rId5"/>
    <p:sldId id="328" r:id="rId6"/>
    <p:sldId id="322" r:id="rId7"/>
    <p:sldId id="323" r:id="rId8"/>
    <p:sldId id="272" r:id="rId9"/>
    <p:sldId id="276" r:id="rId10"/>
    <p:sldId id="305" r:id="rId11"/>
    <p:sldId id="301" r:id="rId12"/>
    <p:sldId id="331" r:id="rId13"/>
    <p:sldId id="307" r:id="rId14"/>
    <p:sldId id="302" r:id="rId15"/>
    <p:sldId id="306" r:id="rId16"/>
    <p:sldId id="303" r:id="rId17"/>
    <p:sldId id="278" r:id="rId18"/>
    <p:sldId id="284" r:id="rId19"/>
    <p:sldId id="280" r:id="rId20"/>
    <p:sldId id="332" r:id="rId21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hJE89okQcvlZPBxbefkQ==" hashData="MERAxR/PT/0jEGoOv5DYD3zqYBActQ4PZyf8lIV2DYl68qmryUgjvX/kaG8BX8rUu1Y463S3XUJe+j4SHMld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58B6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33" autoAdjust="0"/>
    <p:restoredTop sz="94660"/>
  </p:normalViewPr>
  <p:slideViewPr>
    <p:cSldViewPr snapToGrid="0">
      <p:cViewPr>
        <p:scale>
          <a:sx n="90" d="100"/>
          <a:sy n="90" d="100"/>
        </p:scale>
        <p:origin x="748" y="3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99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4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5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49FC8-9925-4CF0-9A5F-80B5317A5323}" type="slidenum">
              <a:rPr lang="nl-NL"/>
              <a:pPr/>
              <a:t>15</a:t>
            </a:fld>
            <a:endParaRPr lang="nl-NL" dirty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2108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18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520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92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88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28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03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48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33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50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000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2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66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30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30/05/2026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598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080000" y="27695"/>
            <a:ext cx="7560000" cy="3006889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fr-FR" sz="3386" b="1" dirty="0">
                <a:ln w="9525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Piranesi It BT" panose="03020602040506080505" pitchFamily="66" charset="0"/>
                <a:cs typeface="Arial" charset="0"/>
              </a:rPr>
              <a:t>Quelques-unes des plus belles grottes de France</a:t>
            </a:r>
          </a:p>
          <a:p>
            <a:pPr algn="ctr" eaLnBrk="1" hangingPunct="1">
              <a:defRPr/>
            </a:pPr>
            <a:r>
              <a:rPr lang="fr-BE" sz="3386" b="1" dirty="0">
                <a:ln w="9525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Piranesi It BT" panose="03020602040506080505" pitchFamily="66" charset="0"/>
                <a:cs typeface="Arial" charset="0"/>
              </a:rPr>
              <a:t>              </a:t>
            </a:r>
            <a:endParaRPr lang="fr-FR" sz="3386" b="1" dirty="0">
              <a:ln w="9525"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Piranesi It BT" panose="03020602040506080505" pitchFamily="66" charset="0"/>
              <a:cs typeface="Arial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 flipH="1">
            <a:off x="-2" y="3034586"/>
            <a:ext cx="39605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0"/>
              </a:rPr>
              <a:t>Musique « Le son du silence » par  </a:t>
            </a:r>
            <a:r>
              <a:rPr lang="fr-FR" altLang="fr-FR" sz="1600" dirty="0" err="1">
                <a:solidFill>
                  <a:srgbClr val="FFFF00"/>
                </a:solidFill>
                <a:latin typeface="Brush738 BT" panose="03060802040406070304" pitchFamily="66" charset="0"/>
              </a:rPr>
              <a:t>Wuauquikuna</a:t>
            </a:r>
            <a:endParaRPr lang="fr-FR" altLang="fr-FR" sz="1600" dirty="0">
              <a:solidFill>
                <a:srgbClr val="FFFF00"/>
              </a:solidFill>
              <a:latin typeface="Brush738 BT" panose="030608020404060703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21365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500">
        <p:sndAc>
          <p:stSnd>
            <p:snd r:embed="rId3" name="Wuauquikuna-The-Sound-Of-Silence.wav"/>
          </p:stSnd>
        </p:sndAc>
      </p:transition>
    </mc:Choice>
    <mc:Fallback>
      <p:transition advClick="0" advTm="11500">
        <p:sndAc>
          <p:stSnd>
            <p:snd r:embed="rId3" name="Wuauquikuna-The-Sound-Of-Sil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487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Le gouffre de Padirac (Lot)</a:t>
            </a: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0" y="0"/>
            <a:ext cx="4860131" cy="18002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9"/>
          </a:p>
        </p:txBody>
      </p:sp>
      <p:sp>
        <p:nvSpPr>
          <p:cNvPr id="6" name="Rectangle 5"/>
          <p:cNvSpPr/>
          <p:nvPr/>
        </p:nvSpPr>
        <p:spPr>
          <a:xfrm flipH="1">
            <a:off x="4860000" y="0"/>
            <a:ext cx="4860131" cy="18002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9"/>
          </a:p>
        </p:txBody>
      </p:sp>
      <p:sp>
        <p:nvSpPr>
          <p:cNvPr id="7" name="Rectangle 6"/>
          <p:cNvSpPr/>
          <p:nvPr/>
        </p:nvSpPr>
        <p:spPr>
          <a:xfrm flipH="1">
            <a:off x="0" y="1800244"/>
            <a:ext cx="4860131" cy="18002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9"/>
          </a:p>
        </p:txBody>
      </p:sp>
      <p:sp>
        <p:nvSpPr>
          <p:cNvPr id="8" name="Rectangle 7"/>
          <p:cNvSpPr/>
          <p:nvPr/>
        </p:nvSpPr>
        <p:spPr>
          <a:xfrm flipH="1">
            <a:off x="4860000" y="1800244"/>
            <a:ext cx="4860131" cy="18002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9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263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A3F0E4D-75FD-46A9-A27C-A2151EDD4AF6}"/>
              </a:ext>
            </a:extLst>
          </p:cNvPr>
          <p:cNvSpPr txBox="1"/>
          <p:nvPr/>
        </p:nvSpPr>
        <p:spPr>
          <a:xfrm>
            <a:off x="0" y="0"/>
            <a:ext cx="3409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bg1"/>
                </a:solidFill>
                <a:latin typeface="Brush738 BT" panose="03060802040406070304" pitchFamily="66" charset="0"/>
              </a:rPr>
              <a:t>Le gouffre de </a:t>
            </a:r>
            <a:r>
              <a:rPr lang="fr-BE" dirty="0" err="1">
                <a:solidFill>
                  <a:schemeClr val="bg1"/>
                </a:solidFill>
                <a:latin typeface="Brush738 BT" panose="03060802040406070304" pitchFamily="66" charset="0"/>
              </a:rPr>
              <a:t>Proumeyssac</a:t>
            </a:r>
            <a:r>
              <a:rPr lang="fr-BE" dirty="0">
                <a:solidFill>
                  <a:schemeClr val="bg1"/>
                </a:solidFill>
                <a:latin typeface="Brush738 BT" panose="03060802040406070304" pitchFamily="66" charset="0"/>
              </a:rPr>
              <a:t> (Dordogne)</a:t>
            </a:r>
            <a:endParaRPr lang="fr-FR" dirty="0">
              <a:solidFill>
                <a:schemeClr val="bg1"/>
              </a:solidFill>
              <a:latin typeface="Brush738 B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24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692"/>
            <a:ext cx="9720000" cy="3599104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812940" y="152304"/>
            <a:ext cx="184731" cy="298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342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4860000" y="0"/>
            <a:ext cx="4860000" cy="3600488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4860000" cy="3600000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AEAABC3-52FC-4458-990E-21D6437F53DB}"/>
              </a:ext>
            </a:extLst>
          </p:cNvPr>
          <p:cNvSpPr txBox="1"/>
          <p:nvPr/>
        </p:nvSpPr>
        <p:spPr>
          <a:xfrm>
            <a:off x="0" y="0"/>
            <a:ext cx="266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Chauvet (Ardèche)</a:t>
            </a: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62338" cy="360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62338" cy="360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62338" cy="360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E867079-F15A-4A72-B8A9-F5C0D1482F86}"/>
              </a:ext>
            </a:extLst>
          </p:cNvPr>
          <p:cNvSpPr txBox="1"/>
          <p:nvPr/>
        </p:nvSpPr>
        <p:spPr>
          <a:xfrm flipH="1">
            <a:off x="0" y="6413"/>
            <a:ext cx="304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Aven Armand (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Lozere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B39AE4A-AD97-4332-9C9F-6EA41AF1E72A}"/>
              </a:ext>
            </a:extLst>
          </p:cNvPr>
          <p:cNvSpPr txBox="1"/>
          <p:nvPr/>
        </p:nvSpPr>
        <p:spPr>
          <a:xfrm>
            <a:off x="-1" y="0"/>
            <a:ext cx="3442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Aven d’Orgnac (Ardèche)</a:t>
            </a: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6" name="Afbeelding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68D1651-DF8A-47D0-AD71-50E65A1B2ED2}"/>
              </a:ext>
            </a:extLst>
          </p:cNvPr>
          <p:cNvSpPr txBox="1"/>
          <p:nvPr/>
        </p:nvSpPr>
        <p:spPr>
          <a:xfrm>
            <a:off x="0" y="0"/>
            <a:ext cx="2592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Choranche (Isère)</a:t>
            </a:r>
          </a:p>
        </p:txBody>
      </p:sp>
    </p:spTree>
    <p:extLst>
      <p:ext uri="{BB962C8B-B14F-4D97-AF65-F5344CB8AC3E}">
        <p14:creationId xmlns:p14="http://schemas.microsoft.com/office/powerpoint/2010/main" val="345736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7AA6635-5D1A-4723-987B-F9E477483025}"/>
              </a:ext>
            </a:extLst>
          </p:cNvPr>
          <p:cNvSpPr txBox="1"/>
          <p:nvPr/>
        </p:nvSpPr>
        <p:spPr>
          <a:xfrm flipH="1">
            <a:off x="0" y="6413"/>
            <a:ext cx="304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Dargilan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 (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Lozere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0797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F1F3B10-2D7C-49D3-8685-432C4A15EB3E}"/>
              </a:ext>
            </a:extLst>
          </p:cNvPr>
          <p:cNvSpPr txBox="1"/>
          <p:nvPr/>
        </p:nvSpPr>
        <p:spPr>
          <a:xfrm flipH="1">
            <a:off x="0" y="6413"/>
            <a:ext cx="304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de la 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Cocalière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 (Gard)</a:t>
            </a:r>
          </a:p>
        </p:txBody>
      </p:sp>
    </p:spTree>
    <p:extLst>
      <p:ext uri="{BB962C8B-B14F-4D97-AF65-F5344CB8AC3E}">
        <p14:creationId xmlns:p14="http://schemas.microsoft.com/office/powerpoint/2010/main" val="334138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4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4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2" name="Picture 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4860000" cy="179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1799552"/>
            <a:ext cx="4860000" cy="179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5BE407CE-3266-41A2-9D73-A93A90FA005E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4860000" y="346"/>
            <a:ext cx="4860000" cy="179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C4C9F9B8-6FA2-4CC0-A141-28483CDF5F47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4860000" y="1800590"/>
            <a:ext cx="4860000" cy="179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053BEAE-6C81-41F6-9E70-C3B09764B14F}"/>
              </a:ext>
            </a:extLst>
          </p:cNvPr>
          <p:cNvSpPr txBox="1"/>
          <p:nvPr/>
        </p:nvSpPr>
        <p:spPr>
          <a:xfrm flipH="1">
            <a:off x="0" y="6413"/>
            <a:ext cx="3943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de la 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Verna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 (Pyrénées-Atlantiques)</a:t>
            </a:r>
          </a:p>
        </p:txBody>
      </p:sp>
    </p:spTree>
    <p:extLst>
      <p:ext uri="{BB962C8B-B14F-4D97-AF65-F5344CB8AC3E}">
        <p14:creationId xmlns:p14="http://schemas.microsoft.com/office/powerpoint/2010/main" val="88379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4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6000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1812D9-E892-47D6-97D9-5DA00E994BD2}"/>
              </a:ext>
            </a:extLst>
          </p:cNvPr>
          <p:cNvSpPr txBox="1"/>
          <p:nvPr/>
        </p:nvSpPr>
        <p:spPr>
          <a:xfrm flipH="1">
            <a:off x="-1" y="6413"/>
            <a:ext cx="47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les Grandes 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Canalettes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 (Pyrénées-Orientales)</a:t>
            </a:r>
          </a:p>
        </p:txBody>
      </p:sp>
    </p:spTree>
    <p:extLst>
      <p:ext uri="{BB962C8B-B14F-4D97-AF65-F5344CB8AC3E}">
        <p14:creationId xmlns:p14="http://schemas.microsoft.com/office/powerpoint/2010/main" val="135433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104"/>
          </a:xfrm>
          <a:prstGeom prst="rect">
            <a:avLst/>
          </a:prstGeom>
        </p:spPr>
      </p:pic>
      <p:pic>
        <p:nvPicPr>
          <p:cNvPr id="4" name="Afbeelding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104"/>
          </a:xfrm>
          <a:prstGeom prst="rect">
            <a:avLst/>
          </a:prstGeom>
        </p:spPr>
      </p:pic>
      <p:pic>
        <p:nvPicPr>
          <p:cNvPr id="5" name="Afbeelding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10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3AE8492-3F86-4735-B065-2896A1B4ED81}"/>
              </a:ext>
            </a:extLst>
          </p:cNvPr>
          <p:cNvSpPr txBox="1"/>
          <p:nvPr/>
        </p:nvSpPr>
        <p:spPr>
          <a:xfrm flipH="1">
            <a:off x="-1" y="6413"/>
            <a:ext cx="47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de la 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Clamouse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 (Hérault)</a:t>
            </a:r>
          </a:p>
        </p:txBody>
      </p:sp>
    </p:spTree>
    <p:extLst>
      <p:ext uri="{BB962C8B-B14F-4D97-AF65-F5344CB8AC3E}">
        <p14:creationId xmlns:p14="http://schemas.microsoft.com/office/powerpoint/2010/main" val="48297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A5F4A63-E384-4307-8CC5-EBE4F6932055}"/>
              </a:ext>
            </a:extLst>
          </p:cNvPr>
          <p:cNvSpPr txBox="1"/>
          <p:nvPr/>
        </p:nvSpPr>
        <p:spPr>
          <a:xfrm flipH="1">
            <a:off x="-1" y="6413"/>
            <a:ext cx="47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de la 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Clamouse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 (Hérault)</a:t>
            </a:r>
          </a:p>
        </p:txBody>
      </p:sp>
    </p:spTree>
    <p:extLst>
      <p:ext uri="{BB962C8B-B14F-4D97-AF65-F5344CB8AC3E}">
        <p14:creationId xmlns:p14="http://schemas.microsoft.com/office/powerpoint/2010/main" val="14719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9FC9D68-0DE6-41B9-A1DB-C15FACB0575F}"/>
              </a:ext>
            </a:extLst>
          </p:cNvPr>
          <p:cNvSpPr txBox="1"/>
          <p:nvPr/>
        </p:nvSpPr>
        <p:spPr>
          <a:xfrm flipH="1">
            <a:off x="-1" y="6413"/>
            <a:ext cx="47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des Demoiselles (Hérault)</a:t>
            </a:r>
          </a:p>
        </p:txBody>
      </p:sp>
    </p:spTree>
    <p:extLst>
      <p:ext uri="{BB962C8B-B14F-4D97-AF65-F5344CB8AC3E}">
        <p14:creationId xmlns:p14="http://schemas.microsoft.com/office/powerpoint/2010/main" val="298403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104"/>
          </a:xfrm>
          <a:prstGeom prst="rect">
            <a:avLst/>
          </a:prstGeom>
          <a:noFill/>
        </p:spPr>
      </p:pic>
      <p:pic>
        <p:nvPicPr>
          <p:cNvPr id="4" name="Picture 1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104"/>
          </a:xfrm>
          <a:prstGeom prst="rect">
            <a:avLst/>
          </a:prstGeom>
          <a:noFill/>
        </p:spPr>
      </p:pic>
      <p:pic>
        <p:nvPicPr>
          <p:cNvPr id="5" name="Picture 1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104"/>
          </a:xfrm>
          <a:prstGeom prst="rect">
            <a:avLst/>
          </a:prstGeom>
          <a:noFill/>
        </p:spPr>
      </p:pic>
      <p:pic>
        <p:nvPicPr>
          <p:cNvPr id="6" name="Picture 1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104"/>
          </a:xfrm>
          <a:prstGeom prst="rect">
            <a:avLst/>
          </a:prstGeom>
          <a:noFill/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E5A01C0-4D84-4745-92CE-999C04CE1482}"/>
              </a:ext>
            </a:extLst>
          </p:cNvPr>
          <p:cNvSpPr txBox="1"/>
          <p:nvPr/>
        </p:nvSpPr>
        <p:spPr>
          <a:xfrm flipH="1">
            <a:off x="-1" y="6413"/>
            <a:ext cx="47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Saint-Marcel (Ardèche)</a:t>
            </a:r>
          </a:p>
        </p:txBody>
      </p:sp>
    </p:spTree>
    <p:extLst>
      <p:ext uri="{BB962C8B-B14F-4D97-AF65-F5344CB8AC3E}">
        <p14:creationId xmlns:p14="http://schemas.microsoft.com/office/powerpoint/2010/main" val="279687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9CE85FA-BE09-40B6-AC26-B594C2318CFB}"/>
              </a:ext>
            </a:extLst>
          </p:cNvPr>
          <p:cNvSpPr txBox="1"/>
          <p:nvPr/>
        </p:nvSpPr>
        <p:spPr>
          <a:xfrm flipH="1">
            <a:off x="-1" y="6413"/>
            <a:ext cx="47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d’Osselle (Doubs)</a:t>
            </a:r>
          </a:p>
        </p:txBody>
      </p:sp>
    </p:spTree>
    <p:extLst>
      <p:ext uri="{BB962C8B-B14F-4D97-AF65-F5344CB8AC3E}">
        <p14:creationId xmlns:p14="http://schemas.microsoft.com/office/powerpoint/2010/main" val="36165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2ADF7EC-5317-43BC-8380-608AD5A7EB61}"/>
              </a:ext>
            </a:extLst>
          </p:cNvPr>
          <p:cNvSpPr txBox="1"/>
          <p:nvPr/>
        </p:nvSpPr>
        <p:spPr>
          <a:xfrm>
            <a:off x="-1" y="6413"/>
            <a:ext cx="5446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Grottes de 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Bétharram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 (</a:t>
            </a:r>
            <a:r>
              <a:rPr lang="fr-FR" dirty="0" err="1">
                <a:solidFill>
                  <a:schemeClr val="bg1"/>
                </a:solidFill>
                <a:latin typeface="Brush738 BT" panose="03060802040406070304" pitchFamily="66" charset="0"/>
              </a:rPr>
              <a:t>Hutes</a:t>
            </a:r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 Pyrénées et Pyrénées Atlantiques)</a:t>
            </a:r>
          </a:p>
        </p:txBody>
      </p:sp>
    </p:spTree>
    <p:extLst>
      <p:ext uri="{BB962C8B-B14F-4D97-AF65-F5344CB8AC3E}">
        <p14:creationId xmlns:p14="http://schemas.microsoft.com/office/powerpoint/2010/main" val="194403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</p:spPr>
      </p:pic>
      <p:pic>
        <p:nvPicPr>
          <p:cNvPr id="4" name="Picture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4860000" y="0"/>
            <a:ext cx="4860000" cy="36000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-488"/>
            <a:ext cx="4860000" cy="3600488"/>
          </a:xfrm>
          <a:prstGeom prst="rect">
            <a:avLst/>
          </a:prstGeom>
          <a:noFill/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E98D863-63B5-4471-9713-859544EAADA1}"/>
              </a:ext>
            </a:extLst>
          </p:cNvPr>
          <p:cNvSpPr txBox="1"/>
          <p:nvPr/>
        </p:nvSpPr>
        <p:spPr>
          <a:xfrm>
            <a:off x="-1" y="6413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rush738 BT" panose="03060802040406070304" pitchFamily="66" charset="0"/>
              </a:rPr>
              <a:t>Grotte de Lacave (Lot)</a:t>
            </a:r>
          </a:p>
        </p:txBody>
      </p:sp>
    </p:spTree>
    <p:extLst>
      <p:ext uri="{BB962C8B-B14F-4D97-AF65-F5344CB8AC3E}">
        <p14:creationId xmlns:p14="http://schemas.microsoft.com/office/powerpoint/2010/main" val="87436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 flipH="1">
            <a:off x="0" y="0"/>
            <a:ext cx="4860000" cy="18002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42"/>
          </a:p>
        </p:txBody>
      </p:sp>
      <p:sp>
        <p:nvSpPr>
          <p:cNvPr id="7" name="Rectangle 6"/>
          <p:cNvSpPr/>
          <p:nvPr/>
        </p:nvSpPr>
        <p:spPr>
          <a:xfrm flipH="1">
            <a:off x="-48" y="1800206"/>
            <a:ext cx="4860000" cy="18002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42"/>
          </a:p>
        </p:txBody>
      </p:sp>
      <p:sp>
        <p:nvSpPr>
          <p:cNvPr id="8" name="Rectangle 7"/>
          <p:cNvSpPr/>
          <p:nvPr/>
        </p:nvSpPr>
        <p:spPr>
          <a:xfrm flipH="1">
            <a:off x="4859976" y="1800206"/>
            <a:ext cx="4860000" cy="18002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42"/>
          </a:p>
        </p:txBody>
      </p:sp>
      <p:sp>
        <p:nvSpPr>
          <p:cNvPr id="9" name="Rectangle 8"/>
          <p:cNvSpPr/>
          <p:nvPr/>
        </p:nvSpPr>
        <p:spPr>
          <a:xfrm flipH="1">
            <a:off x="4859976" y="0"/>
            <a:ext cx="4860000" cy="18002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42"/>
          </a:p>
        </p:txBody>
      </p:sp>
      <p:pic>
        <p:nvPicPr>
          <p:cNvPr id="15365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10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2D802A1-366C-482A-AB84-20EBD27B2B1E}"/>
              </a:ext>
            </a:extLst>
          </p:cNvPr>
          <p:cNvSpPr txBox="1"/>
          <p:nvPr/>
        </p:nvSpPr>
        <p:spPr>
          <a:xfrm flipH="1">
            <a:off x="-1" y="6413"/>
            <a:ext cx="280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Brush738 BT" panose="03060802040406070304" pitchFamily="66" charset="0"/>
              </a:rPr>
              <a:t>Grotte de </a:t>
            </a:r>
            <a:r>
              <a:rPr lang="fr-FR" dirty="0" err="1">
                <a:latin typeface="Brush738 BT" panose="03060802040406070304" pitchFamily="66" charset="0"/>
              </a:rPr>
              <a:t>Thouzon</a:t>
            </a:r>
            <a:r>
              <a:rPr lang="fr-FR" dirty="0">
                <a:latin typeface="Brush738 BT" panose="03060802040406070304" pitchFamily="66" charset="0"/>
              </a:rPr>
              <a:t> (Vaucluse)</a:t>
            </a:r>
          </a:p>
        </p:txBody>
      </p:sp>
    </p:spTree>
    <p:extLst>
      <p:ext uri="{BB962C8B-B14F-4D97-AF65-F5344CB8AC3E}">
        <p14:creationId xmlns:p14="http://schemas.microsoft.com/office/powerpoint/2010/main" val="186818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C3B6F00-6845-497C-BDB2-DD0A1673543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9718990" cy="3599626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5CF0DE0-950C-421B-8B91-AC5756DCE7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00" y="177890"/>
            <a:ext cx="3600000" cy="3240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D5D0638-1FC1-44C5-97F4-957885E128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60000" y="864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A4A8F20-83E8-4C32-9F77-076CBF2005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312000"/>
            <a:ext cx="252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C5E88B-3F43-4943-8988-2E2E408DE1F5}"/>
              </a:ext>
            </a:extLst>
          </p:cNvPr>
          <p:cNvSpPr/>
          <p:nvPr/>
        </p:nvSpPr>
        <p:spPr>
          <a:xfrm>
            <a:off x="3240000" y="-394206"/>
            <a:ext cx="3231138" cy="1882135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2000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689810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450"/>
                            </p:stCondLst>
                            <p:childTnLst>
                              <p:par>
                                <p:cTn id="2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1130</TotalTime>
  <Words>151</Words>
  <Application>Microsoft Office PowerPoint</Application>
  <PresentationFormat>Personnalisé</PresentationFormat>
  <Paragraphs>30</Paragraphs>
  <Slides>20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9" baseType="lpstr">
      <vt:lpstr>Algerian</vt:lpstr>
      <vt:lpstr>Andy</vt:lpstr>
      <vt:lpstr>Arial</vt:lpstr>
      <vt:lpstr>Book Antiqua</vt:lpstr>
      <vt:lpstr>Brush738 BT</vt:lpstr>
      <vt:lpstr>Calibri</vt:lpstr>
      <vt:lpstr>Calibri Light</vt:lpstr>
      <vt:lpstr>Piranesi It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198</cp:revision>
  <dcterms:created xsi:type="dcterms:W3CDTF">2015-11-19T08:12:04Z</dcterms:created>
  <dcterms:modified xsi:type="dcterms:W3CDTF">2026-05-30T09:11:03Z</dcterms:modified>
</cp:coreProperties>
</file>