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9"/>
  </p:notesMasterIdLst>
  <p:sldIdLst>
    <p:sldId id="256" r:id="rId2"/>
    <p:sldId id="312" r:id="rId3"/>
    <p:sldId id="306" r:id="rId4"/>
    <p:sldId id="307" r:id="rId5"/>
    <p:sldId id="308" r:id="rId6"/>
    <p:sldId id="309" r:id="rId7"/>
    <p:sldId id="310" r:id="rId8"/>
  </p:sldIdLst>
  <p:sldSz cx="9720263" cy="3600450"/>
  <p:notesSz cx="6858000" cy="9144000"/>
  <p:embeddedFontLst>
    <p:embeddedFont>
      <p:font typeface="Algerian" panose="04020705040A02060702" pitchFamily="82" charset="0"/>
      <p:regular r:id="rId10"/>
    </p:embeddedFont>
    <p:embeddedFont>
      <p:font typeface="Andy" panose="020B0604020202020204" charset="0"/>
      <p:regular r:id="rId11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Harrington" panose="04040505050002020702" pitchFamily="82" charset="0"/>
      <p:regular r:id="rId17"/>
    </p:embeddedFont>
  </p:embeddedFontLst>
  <p:defaultTextStyle>
    <a:defPPr>
      <a:defRPr lang="fr-FR"/>
    </a:defPPr>
    <a:lvl1pPr marL="0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1pPr>
    <a:lvl2pPr marL="409836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2pPr>
    <a:lvl3pPr marL="819672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3pPr>
    <a:lvl4pPr marL="1229508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4pPr>
    <a:lvl5pPr marL="1639343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5pPr>
    <a:lvl6pPr marL="2049178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6pPr>
    <a:lvl7pPr marL="2459014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7pPr>
    <a:lvl8pPr marL="2868850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8pPr>
    <a:lvl9pPr marL="3278686" algn="l" defTabSz="819672" rtl="0" eaLnBrk="1" latinLnBrk="0" hangingPunct="1">
      <a:defRPr sz="1614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GTayIBfZOhW+xAm0K8e7A==" hashData="uZb6Lm3Fy38FF0Xq8INfiy3GY3ITZKW4qrMd2x981CY04yjFnqfbybu+VuY3xgNJThfiwDbNZur/mjt665lPx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900" y="68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34098D-09E0-46A0-9D0B-BD0D5FDAE79F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A02D2B-A6E6-4C67-9495-EA9052DFF1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8257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0" y="1118475"/>
            <a:ext cx="8262224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51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035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552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070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58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110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622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8140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4" y="2313624"/>
            <a:ext cx="8262224" cy="715089"/>
          </a:xfrm>
        </p:spPr>
        <p:txBody>
          <a:bodyPr anchor="t"/>
          <a:lstStyle>
            <a:lvl1pPr algn="l">
              <a:defRPr sz="3077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4" y="1526025"/>
            <a:ext cx="8262224" cy="787599"/>
          </a:xfrm>
        </p:spPr>
        <p:txBody>
          <a:bodyPr anchor="b"/>
          <a:lstStyle>
            <a:lvl1pPr marL="0" indent="0">
              <a:buNone/>
              <a:defRPr sz="1539">
                <a:solidFill>
                  <a:schemeClr val="tx1">
                    <a:tint val="75000"/>
                  </a:schemeClr>
                </a:solidFill>
              </a:defRPr>
            </a:lvl1pPr>
            <a:lvl2pPr marL="351757" indent="0">
              <a:buNone/>
              <a:defRPr sz="1385">
                <a:solidFill>
                  <a:schemeClr val="tx1">
                    <a:tint val="75000"/>
                  </a:schemeClr>
                </a:solidFill>
              </a:defRPr>
            </a:lvl2pPr>
            <a:lvl3pPr marL="703514" indent="0">
              <a:buNone/>
              <a:defRPr sz="1231">
                <a:solidFill>
                  <a:schemeClr val="tx1">
                    <a:tint val="75000"/>
                  </a:schemeClr>
                </a:solidFill>
              </a:defRPr>
            </a:lvl3pPr>
            <a:lvl4pPr marL="1055270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4pPr>
            <a:lvl5pPr marL="1407027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5pPr>
            <a:lvl6pPr marL="1758784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6pPr>
            <a:lvl7pPr marL="2110541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7pPr>
            <a:lvl8pPr marL="2462298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8pPr>
            <a:lvl9pPr marL="2814054" indent="0">
              <a:buNone/>
              <a:defRPr sz="10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4" y="840105"/>
            <a:ext cx="4293117" cy="2376131"/>
          </a:xfrm>
        </p:spPr>
        <p:txBody>
          <a:bodyPr/>
          <a:lstStyle>
            <a:lvl1pPr>
              <a:defRPr sz="2154"/>
            </a:lvl1pPr>
            <a:lvl2pPr>
              <a:defRPr sz="1847"/>
            </a:lvl2pPr>
            <a:lvl3pPr>
              <a:defRPr sz="1539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5"/>
            <a:ext cx="4293117" cy="2376131"/>
          </a:xfrm>
        </p:spPr>
        <p:txBody>
          <a:bodyPr/>
          <a:lstStyle>
            <a:lvl1pPr>
              <a:defRPr sz="2154"/>
            </a:lvl1pPr>
            <a:lvl2pPr>
              <a:defRPr sz="1847"/>
            </a:lvl2pPr>
            <a:lvl3pPr>
              <a:defRPr sz="1539"/>
            </a:lvl3pPr>
            <a:lvl4pPr>
              <a:defRPr sz="1385"/>
            </a:lvl4pPr>
            <a:lvl5pPr>
              <a:defRPr sz="1385"/>
            </a:lvl5pPr>
            <a:lvl6pPr>
              <a:defRPr sz="1385"/>
            </a:lvl6pPr>
            <a:lvl7pPr>
              <a:defRPr sz="1385"/>
            </a:lvl7pPr>
            <a:lvl8pPr>
              <a:defRPr sz="1385"/>
            </a:lvl8pPr>
            <a:lvl9pPr>
              <a:defRPr sz="13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5" y="805935"/>
            <a:ext cx="4294804" cy="335875"/>
          </a:xfrm>
        </p:spPr>
        <p:txBody>
          <a:bodyPr anchor="b"/>
          <a:lstStyle>
            <a:lvl1pPr marL="0" indent="0">
              <a:buNone/>
              <a:defRPr sz="1847" b="1"/>
            </a:lvl1pPr>
            <a:lvl2pPr marL="351757" indent="0">
              <a:buNone/>
              <a:defRPr sz="1539" b="1"/>
            </a:lvl2pPr>
            <a:lvl3pPr marL="703514" indent="0">
              <a:buNone/>
              <a:defRPr sz="1385" b="1"/>
            </a:lvl3pPr>
            <a:lvl4pPr marL="1055270" indent="0">
              <a:buNone/>
              <a:defRPr sz="1231" b="1"/>
            </a:lvl4pPr>
            <a:lvl5pPr marL="1407027" indent="0">
              <a:buNone/>
              <a:defRPr sz="1231" b="1"/>
            </a:lvl5pPr>
            <a:lvl6pPr marL="1758784" indent="0">
              <a:buNone/>
              <a:defRPr sz="1231" b="1"/>
            </a:lvl6pPr>
            <a:lvl7pPr marL="2110541" indent="0">
              <a:buNone/>
              <a:defRPr sz="1231" b="1"/>
            </a:lvl7pPr>
            <a:lvl8pPr marL="2462298" indent="0">
              <a:buNone/>
              <a:defRPr sz="1231" b="1"/>
            </a:lvl8pPr>
            <a:lvl9pPr marL="2814054" indent="0">
              <a:buNone/>
              <a:defRPr sz="123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5" y="1141810"/>
            <a:ext cx="4294804" cy="2074426"/>
          </a:xfrm>
        </p:spPr>
        <p:txBody>
          <a:bodyPr/>
          <a:lstStyle>
            <a:lvl1pPr>
              <a:defRPr sz="1847"/>
            </a:lvl1pPr>
            <a:lvl2pPr>
              <a:defRPr sz="1539"/>
            </a:lvl2pPr>
            <a:lvl3pPr>
              <a:defRPr sz="1385"/>
            </a:lvl3pPr>
            <a:lvl4pPr>
              <a:defRPr sz="1231"/>
            </a:lvl4pPr>
            <a:lvl5pPr>
              <a:defRPr sz="1231"/>
            </a:lvl5pPr>
            <a:lvl6pPr>
              <a:defRPr sz="1231"/>
            </a:lvl6pPr>
            <a:lvl7pPr>
              <a:defRPr sz="1231"/>
            </a:lvl7pPr>
            <a:lvl8pPr>
              <a:defRPr sz="1231"/>
            </a:lvl8pPr>
            <a:lvl9pPr>
              <a:defRPr sz="123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5"/>
            <a:ext cx="4296491" cy="335875"/>
          </a:xfrm>
        </p:spPr>
        <p:txBody>
          <a:bodyPr anchor="b"/>
          <a:lstStyle>
            <a:lvl1pPr marL="0" indent="0">
              <a:buNone/>
              <a:defRPr sz="1847" b="1"/>
            </a:lvl1pPr>
            <a:lvl2pPr marL="351757" indent="0">
              <a:buNone/>
              <a:defRPr sz="1539" b="1"/>
            </a:lvl2pPr>
            <a:lvl3pPr marL="703514" indent="0">
              <a:buNone/>
              <a:defRPr sz="1385" b="1"/>
            </a:lvl3pPr>
            <a:lvl4pPr marL="1055270" indent="0">
              <a:buNone/>
              <a:defRPr sz="1231" b="1"/>
            </a:lvl4pPr>
            <a:lvl5pPr marL="1407027" indent="0">
              <a:buNone/>
              <a:defRPr sz="1231" b="1"/>
            </a:lvl5pPr>
            <a:lvl6pPr marL="1758784" indent="0">
              <a:buNone/>
              <a:defRPr sz="1231" b="1"/>
            </a:lvl6pPr>
            <a:lvl7pPr marL="2110541" indent="0">
              <a:buNone/>
              <a:defRPr sz="1231" b="1"/>
            </a:lvl7pPr>
            <a:lvl8pPr marL="2462298" indent="0">
              <a:buNone/>
              <a:defRPr sz="1231" b="1"/>
            </a:lvl8pPr>
            <a:lvl9pPr marL="2814054" indent="0">
              <a:buNone/>
              <a:defRPr sz="1231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10"/>
            <a:ext cx="4296491" cy="2074426"/>
          </a:xfrm>
        </p:spPr>
        <p:txBody>
          <a:bodyPr/>
          <a:lstStyle>
            <a:lvl1pPr>
              <a:defRPr sz="1847"/>
            </a:lvl1pPr>
            <a:lvl2pPr>
              <a:defRPr sz="1539"/>
            </a:lvl2pPr>
            <a:lvl3pPr>
              <a:defRPr sz="1385"/>
            </a:lvl3pPr>
            <a:lvl4pPr>
              <a:defRPr sz="1231"/>
            </a:lvl4pPr>
            <a:lvl5pPr>
              <a:defRPr sz="1231"/>
            </a:lvl5pPr>
            <a:lvl6pPr>
              <a:defRPr sz="1231"/>
            </a:lvl6pPr>
            <a:lvl7pPr>
              <a:defRPr sz="1231"/>
            </a:lvl7pPr>
            <a:lvl8pPr>
              <a:defRPr sz="1231"/>
            </a:lvl8pPr>
            <a:lvl9pPr>
              <a:defRPr sz="1231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2"/>
            <a:ext cx="3197900" cy="610077"/>
          </a:xfrm>
        </p:spPr>
        <p:txBody>
          <a:bodyPr anchor="b"/>
          <a:lstStyle>
            <a:lvl1pPr algn="l">
              <a:defRPr sz="15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3" y="143351"/>
            <a:ext cx="5433897" cy="3072885"/>
          </a:xfrm>
        </p:spPr>
        <p:txBody>
          <a:bodyPr/>
          <a:lstStyle>
            <a:lvl1pPr>
              <a:defRPr sz="2462"/>
            </a:lvl1pPr>
            <a:lvl2pPr>
              <a:defRPr sz="2154"/>
            </a:lvl2pPr>
            <a:lvl3pPr>
              <a:defRPr sz="1847"/>
            </a:lvl3pPr>
            <a:lvl4pPr>
              <a:defRPr sz="1539"/>
            </a:lvl4pPr>
            <a:lvl5pPr>
              <a:defRPr sz="1539"/>
            </a:lvl5pPr>
            <a:lvl6pPr>
              <a:defRPr sz="1539"/>
            </a:lvl6pPr>
            <a:lvl7pPr>
              <a:defRPr sz="1539"/>
            </a:lvl7pPr>
            <a:lvl8pPr>
              <a:defRPr sz="1539"/>
            </a:lvl8pPr>
            <a:lvl9pPr>
              <a:defRPr sz="1539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9"/>
            <a:ext cx="3197900" cy="2462808"/>
          </a:xfrm>
        </p:spPr>
        <p:txBody>
          <a:bodyPr/>
          <a:lstStyle>
            <a:lvl1pPr marL="0" indent="0">
              <a:buNone/>
              <a:defRPr sz="1077"/>
            </a:lvl1pPr>
            <a:lvl2pPr marL="351757" indent="0">
              <a:buNone/>
              <a:defRPr sz="923"/>
            </a:lvl2pPr>
            <a:lvl3pPr marL="703514" indent="0">
              <a:buNone/>
              <a:defRPr sz="769"/>
            </a:lvl3pPr>
            <a:lvl4pPr marL="1055270" indent="0">
              <a:buNone/>
              <a:defRPr sz="693"/>
            </a:lvl4pPr>
            <a:lvl5pPr marL="1407027" indent="0">
              <a:buNone/>
              <a:defRPr sz="693"/>
            </a:lvl5pPr>
            <a:lvl6pPr marL="1758784" indent="0">
              <a:buNone/>
              <a:defRPr sz="693"/>
            </a:lvl6pPr>
            <a:lvl7pPr marL="2110541" indent="0">
              <a:buNone/>
              <a:defRPr sz="693"/>
            </a:lvl7pPr>
            <a:lvl8pPr marL="2462298" indent="0">
              <a:buNone/>
              <a:defRPr sz="693"/>
            </a:lvl8pPr>
            <a:lvl9pPr marL="2814054" indent="0">
              <a:buNone/>
              <a:defRPr sz="69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5"/>
            <a:ext cx="5832158" cy="297537"/>
          </a:xfrm>
        </p:spPr>
        <p:txBody>
          <a:bodyPr anchor="b"/>
          <a:lstStyle>
            <a:lvl1pPr algn="l">
              <a:defRPr sz="1539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/>
          <a:lstStyle>
            <a:lvl1pPr marL="0" indent="0">
              <a:buNone/>
              <a:defRPr sz="2462"/>
            </a:lvl1pPr>
            <a:lvl2pPr marL="351757" indent="0">
              <a:buNone/>
              <a:defRPr sz="2154"/>
            </a:lvl2pPr>
            <a:lvl3pPr marL="703514" indent="0">
              <a:buNone/>
              <a:defRPr sz="1847"/>
            </a:lvl3pPr>
            <a:lvl4pPr marL="1055270" indent="0">
              <a:buNone/>
              <a:defRPr sz="1539"/>
            </a:lvl4pPr>
            <a:lvl5pPr marL="1407027" indent="0">
              <a:buNone/>
              <a:defRPr sz="1539"/>
            </a:lvl5pPr>
            <a:lvl6pPr marL="1758784" indent="0">
              <a:buNone/>
              <a:defRPr sz="1539"/>
            </a:lvl6pPr>
            <a:lvl7pPr marL="2110541" indent="0">
              <a:buNone/>
              <a:defRPr sz="1539"/>
            </a:lvl7pPr>
            <a:lvl8pPr marL="2462298" indent="0">
              <a:buNone/>
              <a:defRPr sz="1539"/>
            </a:lvl8pPr>
            <a:lvl9pPr marL="2814054" indent="0">
              <a:buNone/>
              <a:defRPr sz="1539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2"/>
            <a:ext cx="5832158" cy="422553"/>
          </a:xfrm>
        </p:spPr>
        <p:txBody>
          <a:bodyPr/>
          <a:lstStyle>
            <a:lvl1pPr marL="0" indent="0">
              <a:buNone/>
              <a:defRPr sz="1077"/>
            </a:lvl1pPr>
            <a:lvl2pPr marL="351757" indent="0">
              <a:buNone/>
              <a:defRPr sz="923"/>
            </a:lvl2pPr>
            <a:lvl3pPr marL="703514" indent="0">
              <a:buNone/>
              <a:defRPr sz="769"/>
            </a:lvl3pPr>
            <a:lvl4pPr marL="1055270" indent="0">
              <a:buNone/>
              <a:defRPr sz="693"/>
            </a:lvl4pPr>
            <a:lvl5pPr marL="1407027" indent="0">
              <a:buNone/>
              <a:defRPr sz="693"/>
            </a:lvl5pPr>
            <a:lvl6pPr marL="1758784" indent="0">
              <a:buNone/>
              <a:defRPr sz="693"/>
            </a:lvl6pPr>
            <a:lvl7pPr marL="2110541" indent="0">
              <a:buNone/>
              <a:defRPr sz="693"/>
            </a:lvl7pPr>
            <a:lvl8pPr marL="2462298" indent="0">
              <a:buNone/>
              <a:defRPr sz="693"/>
            </a:lvl8pPr>
            <a:lvl9pPr marL="2814054" indent="0">
              <a:buNone/>
              <a:defRPr sz="69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1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4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5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86013" y="144185"/>
            <a:ext cx="8748237" cy="600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3" y="840105"/>
            <a:ext cx="8748237" cy="23761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4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29/05/2026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1" y="3337084"/>
            <a:ext cx="3078083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9" y="3337084"/>
            <a:ext cx="2268061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25000"/>
    </mc:Choice>
    <mc:Fallback xmlns="">
      <p:transition advClick="0" advTm="25000"/>
    </mc:Fallback>
  </mc:AlternateContent>
  <p:txStyles>
    <p:titleStyle>
      <a:lvl1pPr algn="ctr" defTabSz="703514" rtl="0" eaLnBrk="1" latinLnBrk="0" hangingPunct="1">
        <a:spcBef>
          <a:spcPct val="0"/>
        </a:spcBef>
        <a:buNone/>
        <a:defRPr sz="338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3818" indent="-263818" algn="l" defTabSz="703514" rtl="0" eaLnBrk="1" latinLnBrk="0" hangingPunct="1">
        <a:spcBef>
          <a:spcPct val="20000"/>
        </a:spcBef>
        <a:buFont typeface="Arial" pitchFamily="34" charset="0"/>
        <a:buChar char="•"/>
        <a:defRPr sz="2462" kern="1200">
          <a:solidFill>
            <a:schemeClr val="tx1"/>
          </a:solidFill>
          <a:latin typeface="+mn-lt"/>
          <a:ea typeface="+mn-ea"/>
          <a:cs typeface="+mn-cs"/>
        </a:defRPr>
      </a:lvl1pPr>
      <a:lvl2pPr marL="571605" indent="-219848" algn="l" defTabSz="703514" rtl="0" eaLnBrk="1" latinLnBrk="0" hangingPunct="1">
        <a:spcBef>
          <a:spcPct val="20000"/>
        </a:spcBef>
        <a:buFont typeface="Arial" pitchFamily="34" charset="0"/>
        <a:buChar char="–"/>
        <a:defRPr sz="2154" kern="1200">
          <a:solidFill>
            <a:schemeClr val="tx1"/>
          </a:solidFill>
          <a:latin typeface="+mn-lt"/>
          <a:ea typeface="+mn-ea"/>
          <a:cs typeface="+mn-cs"/>
        </a:defRPr>
      </a:lvl2pPr>
      <a:lvl3pPr marL="879392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847" kern="1200">
          <a:solidFill>
            <a:schemeClr val="tx1"/>
          </a:solidFill>
          <a:latin typeface="+mn-lt"/>
          <a:ea typeface="+mn-ea"/>
          <a:cs typeface="+mn-cs"/>
        </a:defRPr>
      </a:lvl3pPr>
      <a:lvl4pPr marL="1231149" indent="-175878" algn="l" defTabSz="703514" rtl="0" eaLnBrk="1" latinLnBrk="0" hangingPunct="1">
        <a:spcBef>
          <a:spcPct val="20000"/>
        </a:spcBef>
        <a:buFont typeface="Arial" pitchFamily="34" charset="0"/>
        <a:buChar char="–"/>
        <a:defRPr sz="1539" kern="1200">
          <a:solidFill>
            <a:schemeClr val="tx1"/>
          </a:solidFill>
          <a:latin typeface="+mn-lt"/>
          <a:ea typeface="+mn-ea"/>
          <a:cs typeface="+mn-cs"/>
        </a:defRPr>
      </a:lvl4pPr>
      <a:lvl5pPr marL="1582906" indent="-175878" algn="l" defTabSz="703514" rtl="0" eaLnBrk="1" latinLnBrk="0" hangingPunct="1">
        <a:spcBef>
          <a:spcPct val="20000"/>
        </a:spcBef>
        <a:buFont typeface="Arial" pitchFamily="34" charset="0"/>
        <a:buChar char="»"/>
        <a:defRPr sz="1539" kern="1200">
          <a:solidFill>
            <a:schemeClr val="tx1"/>
          </a:solidFill>
          <a:latin typeface="+mn-lt"/>
          <a:ea typeface="+mn-ea"/>
          <a:cs typeface="+mn-cs"/>
        </a:defRPr>
      </a:lvl5pPr>
      <a:lvl6pPr marL="1934662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6pPr>
      <a:lvl7pPr marL="2286419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7pPr>
      <a:lvl8pPr marL="2638176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8pPr>
      <a:lvl9pPr marL="2989933" indent="-175878" algn="l" defTabSz="703514" rtl="0" eaLnBrk="1" latinLnBrk="0" hangingPunct="1">
        <a:spcBef>
          <a:spcPct val="20000"/>
        </a:spcBef>
        <a:buFont typeface="Arial" pitchFamily="34" charset="0"/>
        <a:buChar char="•"/>
        <a:defRPr sz="153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1pPr>
      <a:lvl2pPr marL="351757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2pPr>
      <a:lvl3pPr marL="70351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3pPr>
      <a:lvl4pPr marL="1055270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4pPr>
      <a:lvl5pPr marL="1407027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5pPr>
      <a:lvl6pPr marL="175878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6pPr>
      <a:lvl7pPr marL="2110541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7pPr>
      <a:lvl8pPr marL="2462298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8pPr>
      <a:lvl9pPr marL="2814054" algn="l" defTabSz="703514" rtl="0" eaLnBrk="1" latinLnBrk="0" hangingPunct="1">
        <a:defRPr sz="138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g"/><Relationship Id="rId7" Type="http://schemas.openxmlformats.org/officeDocument/2006/relationships/image" Target="../media/image29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g"/><Relationship Id="rId5" Type="http://schemas.openxmlformats.org/officeDocument/2006/relationships/image" Target="../media/image27.jpg"/><Relationship Id="rId10" Type="http://schemas.openxmlformats.org/officeDocument/2006/relationships/image" Target="../media/image32.jpg"/><Relationship Id="rId4" Type="http://schemas.openxmlformats.org/officeDocument/2006/relationships/image" Target="../media/image26.jpg"/><Relationship Id="rId9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060000"/>
            <a:ext cx="2880000" cy="4737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539" dirty="0">
                <a:solidFill>
                  <a:srgbClr val="FFFF00"/>
                </a:solidFill>
                <a:latin typeface="Andy" pitchFamily="66" charset="0"/>
              </a:rPr>
              <a:t>Chanté par Maxime le Forestier</a:t>
            </a:r>
          </a:p>
          <a:p>
            <a:pPr algn="ctr"/>
            <a:r>
              <a:rPr lang="fr-FR" sz="1539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980210" y="115994"/>
            <a:ext cx="5751684" cy="1300188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908" b="1" kern="10" dirty="0">
                <a:ln w="9525">
                  <a:round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Harrington"/>
              </a:rPr>
              <a:t>San Francisco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0">
        <p:sndAc>
          <p:stSnd>
            <p:snd r:embed="rId2" name="San Fransisco.wav"/>
          </p:stSnd>
        </p:sndAc>
      </p:transition>
    </mc:Choice>
    <mc:Fallback xmlns="">
      <p:transition advClick="0" advTm="10000">
        <p:sndAc>
          <p:stSnd>
            <p:snd r:embed="rId5" name="San Fransisc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75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0" y="3060000"/>
            <a:ext cx="2880000" cy="4737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1539" dirty="0">
                <a:solidFill>
                  <a:srgbClr val="FFFF00"/>
                </a:solidFill>
                <a:latin typeface="Andy" pitchFamily="66" charset="0"/>
              </a:rPr>
              <a:t>Chanté par Maxime le Forestier</a:t>
            </a:r>
          </a:p>
          <a:p>
            <a:pPr algn="ctr"/>
            <a:r>
              <a:rPr lang="fr-FR" sz="1539" dirty="0">
                <a:solidFill>
                  <a:srgbClr val="FFFF00"/>
                </a:solidFill>
                <a:latin typeface="Andy" pitchFamily="66" charset="0"/>
              </a:rPr>
              <a:t>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1980210" y="115994"/>
            <a:ext cx="5751684" cy="1300188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254000" contourW="12700" prstMaterial="legacyMatte"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908" b="1" kern="10" dirty="0">
                <a:ln w="9525">
                  <a:round/>
                  <a:headEnd/>
                  <a:tailEnd/>
                </a:ln>
                <a:blipFill>
                  <a:blip r:embed="rId3"/>
                  <a:stretch>
                    <a:fillRect/>
                  </a:stretch>
                </a:blipFill>
                <a:latin typeface="Harrington"/>
              </a:rPr>
              <a:t>San Francisco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44B1D8C4-A0A6-4032-8F4A-7AB1883CF1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6D7333EA-43C7-44DC-8B2B-3E3819F61C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89730F7F-18AD-4357-AB19-4D2F0DA4531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44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D055619A-4FF6-4139-AEB6-FC6C505757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572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81E3BCF7-C84D-4A36-905F-5DCEA50CD8ED}"/>
              </a:ext>
            </a:extLst>
          </p:cNvPr>
          <p:cNvSpPr txBox="1"/>
          <p:nvPr/>
        </p:nvSpPr>
        <p:spPr>
          <a:xfrm>
            <a:off x="0" y="0"/>
            <a:ext cx="3134139" cy="132343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C'est une maison bleue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Adossée à la colline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On y vient à pied, on ne frappe pas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Ceux qui vivent là, ont jeté la clé                    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On se retrouve ensemble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Après des années de route                             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Et l'on vient s'asseoir autour du repas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Tout le monde est là, à cinq heures du soir </a:t>
            </a:r>
          </a:p>
        </p:txBody>
      </p:sp>
    </p:spTree>
    <p:extLst>
      <p:ext uri="{BB962C8B-B14F-4D97-AF65-F5344CB8AC3E}">
        <p14:creationId xmlns:p14="http://schemas.microsoft.com/office/powerpoint/2010/main" val="2865848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57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119873" cy="1231106"/>
          </a:xfrm>
          <a:prstGeom prst="rect">
            <a:avLst/>
          </a:prstGeom>
          <a:noFill/>
        </p:spPr>
        <p:txBody>
          <a:bodyPr wrap="square" lIns="108000" tIns="0" rIns="0" bIns="0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C'est une maison bleue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Adossée à la colline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On y vient à pied, on ne frappe </a:t>
            </a:r>
            <a:r>
              <a:rPr lang="fr-FR" sz="1000" dirty="0" err="1">
                <a:solidFill>
                  <a:srgbClr val="FFFF00"/>
                </a:solidFill>
                <a:latin typeface="Andy" panose="020B0604020202020204" charset="0"/>
              </a:rPr>
              <a:t>pa</a:t>
            </a:r>
            <a:endParaRPr lang="fr-FR" sz="1000" dirty="0">
              <a:solidFill>
                <a:srgbClr val="FFFF00"/>
              </a:solidFill>
              <a:latin typeface="Andy" panose="020B0604020202020204" charset="0"/>
            </a:endParaRP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Ceux qui vivent là, ont jeté la clé                    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On se retrouve ensemble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Après des années de route                             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Et l'on vient s'asseoir autour du repas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Tout le monde est là, à cinq heures du soir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1"/>
            <a:ext cx="2667775" cy="70788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latin typeface="Andy" panose="020B0604020202020204" charset="0"/>
              </a:rPr>
              <a:t>San Francisco s'embrume</a:t>
            </a:r>
          </a:p>
          <a:p>
            <a:r>
              <a:rPr lang="fr-FR" sz="1000" dirty="0">
                <a:latin typeface="Andy" panose="020B0604020202020204" charset="0"/>
              </a:rPr>
              <a:t>San Francisco s'allume</a:t>
            </a:r>
          </a:p>
          <a:p>
            <a:r>
              <a:rPr lang="fr-FR" sz="1000" dirty="0">
                <a:latin typeface="Andy" panose="020B0604020202020204" charset="0"/>
              </a:rPr>
              <a:t>San Francisco, où êtes vous</a:t>
            </a:r>
          </a:p>
          <a:p>
            <a:r>
              <a:rPr lang="fr-FR" sz="1000" dirty="0">
                <a:latin typeface="Andy" panose="020B0604020202020204" charset="0"/>
              </a:rPr>
              <a:t>Liza et Luc, Sylvia, attendez-moi </a:t>
            </a:r>
          </a:p>
        </p:txBody>
      </p:sp>
    </p:spTree>
    <p:extLst>
      <p:ext uri="{BB962C8B-B14F-4D97-AF65-F5344CB8AC3E}">
        <p14:creationId xmlns:p14="http://schemas.microsoft.com/office/powerpoint/2010/main" val="1408649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1"/>
            <a:ext cx="2667775" cy="70788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latin typeface="Andy" panose="020B0604020202020204" charset="0"/>
              </a:rPr>
              <a:t>San Francisco s'embrume</a:t>
            </a:r>
          </a:p>
          <a:p>
            <a:r>
              <a:rPr lang="fr-FR" sz="1000" dirty="0">
                <a:latin typeface="Andy" panose="020B0604020202020204" charset="0"/>
              </a:rPr>
              <a:t>San Francisco s'allume</a:t>
            </a:r>
          </a:p>
          <a:p>
            <a:r>
              <a:rPr lang="fr-FR" sz="1000" dirty="0">
                <a:latin typeface="Andy" panose="020B0604020202020204" charset="0"/>
              </a:rPr>
              <a:t>San Francisco, où êtes vous</a:t>
            </a:r>
          </a:p>
          <a:p>
            <a:r>
              <a:rPr lang="fr-FR" sz="1000" dirty="0">
                <a:latin typeface="Andy" panose="020B0604020202020204" charset="0"/>
              </a:rPr>
              <a:t>Liza et Luc, Sylvia, attendez-moi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119873" cy="132343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Nageant dans le brouillard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Enlacés, roulant dans l'herbe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On écoutera Tom à la guitare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Phil à la </a:t>
            </a:r>
            <a:r>
              <a:rPr lang="fr-FR" sz="1000" dirty="0" err="1">
                <a:solidFill>
                  <a:schemeClr val="bg1"/>
                </a:solidFill>
                <a:latin typeface="Andy" panose="020B0604020202020204" charset="0"/>
              </a:rPr>
              <a:t>kena</a:t>
            </a:r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, jusqu'à la nuit noire            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Un autre arrivera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Pour nous dire des nouvelles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D'un qui reviendra dans un an ou deux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Puisqu'il est heureux, on s'endormira </a:t>
            </a:r>
          </a:p>
        </p:txBody>
      </p:sp>
    </p:spTree>
    <p:extLst>
      <p:ext uri="{BB962C8B-B14F-4D97-AF65-F5344CB8AC3E}">
        <p14:creationId xmlns:p14="http://schemas.microsoft.com/office/powerpoint/2010/main" val="2154923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6000"/>
    </mc:Choice>
    <mc:Fallback xmlns="">
      <p:transition advClick="0" advTm="2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3119873" cy="132343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Nageant dans le brouillard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Enlacés, roulant dans l'herbe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On écoutera Tom à la guitare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Phil à la </a:t>
            </a:r>
            <a:r>
              <a:rPr lang="fr-FR" sz="1000" dirty="0" err="1">
                <a:solidFill>
                  <a:schemeClr val="bg1"/>
                </a:solidFill>
                <a:latin typeface="Andy" panose="020B0604020202020204" charset="0"/>
              </a:rPr>
              <a:t>kena</a:t>
            </a:r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, jusqu'à la nuit noire            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Un autre arrivera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Pour nous dire des nouvelles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D'un qui reviendra dans un an ou deux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Puisqu'il est heureux, on s'endormira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47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72"/>
            <a:ext cx="9720000" cy="360047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20000" cy="359999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720000" cy="3599999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0" y="0"/>
            <a:ext cx="2667775" cy="70788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 se lève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 se lève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Francisco, où êtes vous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Liza et Luc, Sylvia, attendez-moi </a:t>
            </a:r>
          </a:p>
        </p:txBody>
      </p:sp>
    </p:spTree>
    <p:extLst>
      <p:ext uri="{BB962C8B-B14F-4D97-AF65-F5344CB8AC3E}">
        <p14:creationId xmlns:p14="http://schemas.microsoft.com/office/powerpoint/2010/main" val="1312639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4000"/>
    </mc:Choice>
    <mc:Fallback xmlns="">
      <p:transition advClick="0" advTm="2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0"/>
            <a:ext cx="2667775" cy="70788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 se lève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 se lève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Francisco, où êtes vous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Liza et Luc, Sylvia, attendez-moi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" y="0"/>
            <a:ext cx="9720000" cy="36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119873" cy="132343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C'est une maison bleue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Accrochée à ma mémoire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On y vient à pied, on ne frappe pas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Ceux qui vivent là, ont jeté la clef            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Peuplée de cheveux longs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De grands lits et de musique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Peuplée de lumière, et peuplée de fous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Elle sera dernière à rester debout</a:t>
            </a:r>
          </a:p>
        </p:txBody>
      </p:sp>
    </p:spTree>
    <p:extLst>
      <p:ext uri="{BB962C8B-B14F-4D97-AF65-F5344CB8AC3E}">
        <p14:creationId xmlns:p14="http://schemas.microsoft.com/office/powerpoint/2010/main" val="291234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8000"/>
    </mc:Choice>
    <mc:Fallback xmlns="">
      <p:transition advClick="0" advTm="2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0" y="0"/>
            <a:ext cx="3119873" cy="1323439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C'est une maison bleue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Accrochée à ma mémoire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On y vient à pied, on ne frappe pas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Ceux qui vivent là, ont jeté la clef            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Peuplée de cheveux longs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De grands lits et de musique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Peuplée de lumière, et peuplée de fous</a:t>
            </a:r>
          </a:p>
          <a:p>
            <a:r>
              <a:rPr lang="fr-FR" sz="1000" dirty="0">
                <a:solidFill>
                  <a:schemeClr val="bg1"/>
                </a:solidFill>
                <a:latin typeface="Andy" panose="020B0604020202020204" charset="0"/>
              </a:rPr>
              <a:t>Elle sera dernière à rester debout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59999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59999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0" y="0"/>
            <a:ext cx="2667775" cy="707886"/>
          </a:xfrm>
          <a:prstGeom prst="rect">
            <a:avLst/>
          </a:prstGeom>
          <a:noFill/>
        </p:spPr>
        <p:txBody>
          <a:bodyPr wrap="square" lIns="108000" rIns="0" rtlCol="0">
            <a:spAutoFit/>
          </a:bodyPr>
          <a:lstStyle/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Si San Francisco s'effondre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Si San Francisco s'effondre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San Francisco ! Où êtes vous</a:t>
            </a:r>
          </a:p>
          <a:p>
            <a:r>
              <a:rPr lang="fr-FR" sz="1000" dirty="0">
                <a:solidFill>
                  <a:srgbClr val="FFFF00"/>
                </a:solidFill>
                <a:latin typeface="Andy" panose="020B0604020202020204" charset="0"/>
              </a:rPr>
              <a:t>Liza et Luc, Sylvia, attendez-moi 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D9E08790-E140-4F34-A207-2CFF527F346F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0401CEA-F97C-4412-B0C6-79BF3728448E}"/>
              </a:ext>
            </a:extLst>
          </p:cNvPr>
          <p:cNvPicPr>
            <a:picLocks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0000" y="324000"/>
            <a:ext cx="3240000" cy="29160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78F328EE-352E-4BD9-8B23-5A40329BCE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240000"/>
            <a:ext cx="2520000" cy="35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20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2000" b="1" dirty="0" err="1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2000" b="1" dirty="0">
                <a:ln w="12700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3" name="Image 3">
            <a:extLst>
              <a:ext uri="{FF2B5EF4-FFF2-40B4-BE49-F238E27FC236}">
                <a16:creationId xmlns:a16="http://schemas.microsoft.com/office/drawing/2014/main" id="{7C9880D4-2686-4F32-B2E2-F4603D580B2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050000" y="936000"/>
            <a:ext cx="1620000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8AAAB10-0EC8-4C5C-9C77-4F5390DBCB82}"/>
              </a:ext>
            </a:extLst>
          </p:cNvPr>
          <p:cNvSpPr/>
          <p:nvPr/>
        </p:nvSpPr>
        <p:spPr>
          <a:xfrm>
            <a:off x="3240000" y="-394206"/>
            <a:ext cx="3240000" cy="189488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2000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501174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9000"/>
                            </p:stCondLst>
                            <p:childTnLst>
                              <p:par>
                                <p:cTn id="3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3194</TotalTime>
  <Words>430</Words>
  <Application>Microsoft Office PowerPoint</Application>
  <PresentationFormat>Personnalisé</PresentationFormat>
  <Paragraphs>76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3" baseType="lpstr">
      <vt:lpstr>Andy</vt:lpstr>
      <vt:lpstr>Harrington</vt:lpstr>
      <vt:lpstr>Arial</vt:lpstr>
      <vt:lpstr>Algerian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260</cp:revision>
  <dcterms:created xsi:type="dcterms:W3CDTF">2013-01-07T10:11:42Z</dcterms:created>
  <dcterms:modified xsi:type="dcterms:W3CDTF">2026-05-29T07:12:21Z</dcterms:modified>
</cp:coreProperties>
</file>