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61" r:id="rId7"/>
    <p:sldId id="281" r:id="rId8"/>
    <p:sldId id="283" r:id="rId9"/>
    <p:sldId id="282" r:id="rId10"/>
    <p:sldId id="28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627D5-558D-4382-91F3-0D09305B5076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361-8975-45B5-A67C-9CBC841C85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0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41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BF5A-1577-CF53-13C3-1A9385A7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C909990-DA83-B974-12B2-54B4B2A51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E38639-379C-113D-96BF-6EED6A0A4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75965E-83F6-34A1-C261-E7D943750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89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AE3C0-49CC-44FE-22B8-5F56EB2B1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F26457-C21B-1654-EFBD-128D1CB3CD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6CD8987-0D5B-B63F-AFE0-E7BA748AF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606BA0-6F01-0C86-C04E-5EB5388734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02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3F6B-CF49-0B05-1E73-1A155138E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477F27-45E4-E990-4BDF-90236F4AC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0060789-0AB9-1239-AE7F-814E7867C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2E05A3-FC52-CB4F-FEFD-3650073CB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05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B90110-4FB3-DF01-D6C8-33D596C4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5C0D01-8904-F40D-40F6-1EED4C5A3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D9DCE4-4B0E-804F-AFD4-FDE605B6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44295A-EA43-C7F8-E6B5-D7F860BA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DDA75-8471-2A4A-B62E-D249727A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92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05DEC-EF8C-6A8C-F104-EC2081566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4C0CDF-B5D8-E1AA-B700-9AA28F76E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0918F-DFE1-CF14-45DB-793DBDDDE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1D358E-D82E-6A38-D61D-1319A39A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9DA138-033B-32EE-3EDA-D852692C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718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6C07EB-9609-B626-C976-09146B44CE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A6164C-7976-0023-6004-B32049DE1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CA2B85-C84A-3E87-4D11-AEC2AA6C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0EA4F-87CE-D198-69EF-8D7B08A1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B0598C-9ED1-7062-E74F-67C7BFC1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7138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1800" noProof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fr-FR" noProof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D73AFFA-A6F2-4B06-B935-9E8D85E79903}" type="datetime1">
              <a:rPr lang="fr-FR" noProof="0" smtClean="0"/>
              <a:t>17/02/2026</a:t>
            </a:fld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7594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5CBBB-F9FC-7D8B-7655-3BF9B92F4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FD1373-3D19-51B0-AB1B-77964EECB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92440E-5A9F-BD3D-A859-104CFD531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3C0120-8E5C-81C4-0113-F209449D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441D38-1CC7-865B-7C08-5759F81E7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E5BBC2-AA03-AF7A-D60D-DA9F9D58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77828-0189-791B-EAD2-ED9D78E0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2E5969-0CCF-5A35-091B-F479B9A9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7C61BC-3017-613B-DCC8-D082942A2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6D32C-9EEB-1B3B-77DC-E4CAECF0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30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3B78C-8A42-DE63-47FE-896706B26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8EE676-4FAE-0D82-8937-A817A3923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8D8AD4-DF70-6392-3361-F8647601D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58740F-F2FE-BD5E-03FB-2D6585C9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7CBC1D-E6D8-284B-37D3-94398810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6B0C30-013B-25AF-6F7F-3A163015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5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638C36-83D2-0DF2-D4C1-EBBFCC71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07E6C9-5505-F1BB-F85E-D15A347D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B49E42-6866-9789-8D53-AE617906A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7652E2-A940-7F5A-F219-F90B0CFA4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B90C0E-C05B-961A-E4C0-360D19AEF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B9A01D-C74E-672B-AC5F-404EA835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B274377-304D-1512-DE76-1FB376EB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D6ECCE-9B1D-B5D0-78A1-1FC2C849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84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D5FFC-570B-57F6-B46D-2E577968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804A92-2BAE-1605-387E-7282A327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E3EE35-A8FC-BEE3-A7FA-22676FC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68EC18-1248-5B1E-D5EC-DA01ED6C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40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7A01D6-7C56-7941-8E44-31559222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3F9C8E-B22E-5112-7101-702FB552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F1A37E-338A-6BA9-CEE5-537596BB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2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35AB87-F700-636D-3750-C9058FF1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8A719-EA62-3B84-EF8E-83CE69A3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585F5E-AC42-55AB-D122-BE8DE4075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63E38A-8A6E-03FC-4742-852534A27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2C33A0-27EA-991F-5649-70FD1879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23C611-E85F-2224-921B-CF72F0FC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09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E1289A-176C-7106-E494-1B13523F6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AED6199-1D18-FE9E-0AA8-1F8FFB224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30861F-C98F-7E76-320C-5D846B009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382E4B-2E32-712F-3206-55B10AE0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FB9960-33E7-8BA2-AD55-E7A1CD44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6EC0C3-E041-2DE2-C0A7-370D769E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9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FF67DB-C737-2830-AA6D-CA0A4D57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7BEE4-7D0E-2816-252C-020D62EE0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5A243D-8C4D-F9BB-2FF4-A6A398DF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68CEC1-2872-4093-910A-41F966142883}" type="datetimeFigureOut">
              <a:rPr lang="fr-FR" smtClean="0"/>
              <a:t>17/02/2026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276361-3147-4C89-AAE5-33C19E3EA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B6565E-206A-2BB2-379C-A87A3AAAD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01750-28EF-478A-99E2-9C49914B69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9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520B01-A2E4-41C2-8A8F-7683F250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1F634C0A-A487-42AF-8DFD-4DAD62FE9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7412B137-E115-42F2-8CF9-67E40B5D2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0779E94B-3A8C-4695-9DA1-2EDEFB170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Personne tenant un téléphone portable avec sa main | Vecteur Premium">
            <a:extLst>
              <a:ext uri="{FF2B5EF4-FFF2-40B4-BE49-F238E27FC236}">
                <a16:creationId xmlns:a16="http://schemas.microsoft.com/office/drawing/2014/main" id="{F83E8E94-437F-06DE-573F-F2A83FF6D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3" r="22422"/>
          <a:stretch>
            <a:fillRect/>
          </a:stretch>
        </p:blipFill>
        <p:spPr bwMode="auto">
          <a:xfrm>
            <a:off x="20" y="10"/>
            <a:ext cx="3910064" cy="685799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0" y="0"/>
                </a:moveTo>
                <a:lnTo>
                  <a:pt x="2996382" y="0"/>
                </a:lnTo>
                <a:lnTo>
                  <a:pt x="3563333" y="1750276"/>
                </a:lnTo>
                <a:lnTo>
                  <a:pt x="3910084" y="6054385"/>
                </a:lnTo>
                <a:lnTo>
                  <a:pt x="3791309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066EE5A2-0D35-4D6A-A5C7-1CA91F740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48589" y="0"/>
            <a:ext cx="1339053" cy="6858000"/>
            <a:chOff x="2661507" y="0"/>
            <a:chExt cx="1339053" cy="6858000"/>
          </a:xfrm>
        </p:grpSpPr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4DFBB771-C61C-4F38-ABBB-98A2D8476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A2432BD6-3DCC-4397-BD7F-3FE84F3210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56AA1647-0DA6-4A17-B3E1-95D61BD54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1F1D8352-2F00-4057-8781-E455C455B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3986041" cy="6858000"/>
            </a:xfrm>
            <a:custGeom>
              <a:avLst/>
              <a:gdLst>
                <a:gd name="connsiteX0" fmla="*/ 0 w 3986041"/>
                <a:gd name="connsiteY0" fmla="*/ 0 h 6858000"/>
                <a:gd name="connsiteX1" fmla="*/ 3066495 w 3986041"/>
                <a:gd name="connsiteY1" fmla="*/ 0 h 6858000"/>
                <a:gd name="connsiteX2" fmla="*/ 3427241 w 3986041"/>
                <a:gd name="connsiteY2" fmla="*/ 1211943 h 6858000"/>
                <a:gd name="connsiteX3" fmla="*/ 3986041 w 3986041"/>
                <a:gd name="connsiteY3" fmla="*/ 4122057 h 6858000"/>
                <a:gd name="connsiteX4" fmla="*/ 3751724 w 3986041"/>
                <a:gd name="connsiteY4" fmla="*/ 6858000 h 6858000"/>
                <a:gd name="connsiteX5" fmla="*/ 0 w 3986041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6041" h="6858000">
                  <a:moveTo>
                    <a:pt x="0" y="0"/>
                  </a:moveTo>
                  <a:lnTo>
                    <a:pt x="3066495" y="0"/>
                  </a:lnTo>
                  <a:lnTo>
                    <a:pt x="3427241" y="1211943"/>
                  </a:lnTo>
                  <a:lnTo>
                    <a:pt x="3986041" y="4122057"/>
                  </a:lnTo>
                  <a:lnTo>
                    <a:pt x="375172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3BE70D92-7E07-4A6F-BD82-729F71C26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8588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TeamPulse - Gestion d'équipe – Applications sur Google Play">
            <a:extLst>
              <a:ext uri="{FF2B5EF4-FFF2-40B4-BE49-F238E27FC236}">
                <a16:creationId xmlns:a16="http://schemas.microsoft.com/office/drawing/2014/main" id="{F8E54237-09E0-3E27-B3E6-544DE97C1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1" r="12024"/>
          <a:stretch>
            <a:fillRect/>
          </a:stretch>
        </p:blipFill>
        <p:spPr bwMode="auto">
          <a:xfrm>
            <a:off x="8281916" y="1"/>
            <a:ext cx="3910084" cy="6858000"/>
          </a:xfrm>
          <a:custGeom>
            <a:avLst/>
            <a:gdLst/>
            <a:ahLst/>
            <a:cxnLst/>
            <a:rect l="l" t="t" r="r" b="b"/>
            <a:pathLst>
              <a:path w="3910084" h="6858000">
                <a:moveTo>
                  <a:pt x="118775" y="0"/>
                </a:moveTo>
                <a:lnTo>
                  <a:pt x="3910084" y="0"/>
                </a:lnTo>
                <a:lnTo>
                  <a:pt x="3910084" y="6858000"/>
                </a:lnTo>
                <a:lnTo>
                  <a:pt x="913702" y="6858000"/>
                </a:lnTo>
                <a:lnTo>
                  <a:pt x="346751" y="5107724"/>
                </a:lnTo>
                <a:lnTo>
                  <a:pt x="0" y="8036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8" name="Group 1057">
            <a:extLst>
              <a:ext uri="{FF2B5EF4-FFF2-40B4-BE49-F238E27FC236}">
                <a16:creationId xmlns:a16="http://schemas.microsoft.com/office/drawing/2014/main" id="{08D20F07-CD49-4F17-BC00-9429DA80C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59" y="-2"/>
            <a:ext cx="1339053" cy="6858000"/>
            <a:chOff x="2661507" y="0"/>
            <a:chExt cx="1339053" cy="6858000"/>
          </a:xfr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grpSpPr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11F66703-4D0D-42DF-8150-991FE9F8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E96840F9-95E6-4C98-BFE4-21B59542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61507" y="0"/>
              <a:ext cx="1339053" cy="6858000"/>
            </a:xfrm>
            <a:custGeom>
              <a:avLst/>
              <a:gdLst>
                <a:gd name="connsiteX0" fmla="*/ 850532 w 1339053"/>
                <a:gd name="connsiteY0" fmla="*/ 3481838 h 6858000"/>
                <a:gd name="connsiteX1" fmla="*/ 877027 w 1339053"/>
                <a:gd name="connsiteY1" fmla="*/ 3490955 h 6858000"/>
                <a:gd name="connsiteX2" fmla="*/ 922718 w 1339053"/>
                <a:gd name="connsiteY2" fmla="*/ 3516472 h 6858000"/>
                <a:gd name="connsiteX3" fmla="*/ 1094179 w 1339053"/>
                <a:gd name="connsiteY3" fmla="*/ 3567567 h 6858000"/>
                <a:gd name="connsiteX4" fmla="*/ 1118891 w 1339053"/>
                <a:gd name="connsiteY4" fmla="*/ 3568331 h 6858000"/>
                <a:gd name="connsiteX5" fmla="*/ 1295961 w 1339053"/>
                <a:gd name="connsiteY5" fmla="*/ 3584709 h 6858000"/>
                <a:gd name="connsiteX6" fmla="*/ 1308070 w 1339053"/>
                <a:gd name="connsiteY6" fmla="*/ 3585183 h 6858000"/>
                <a:gd name="connsiteX7" fmla="*/ 1325263 w 1339053"/>
                <a:gd name="connsiteY7" fmla="*/ 3705453 h 6858000"/>
                <a:gd name="connsiteX8" fmla="*/ 1334107 w 1339053"/>
                <a:gd name="connsiteY8" fmla="*/ 3772268 h 6858000"/>
                <a:gd name="connsiteX9" fmla="*/ 1338203 w 1339053"/>
                <a:gd name="connsiteY9" fmla="*/ 3831076 h 6858000"/>
                <a:gd name="connsiteX10" fmla="*/ 1338805 w 1339053"/>
                <a:gd name="connsiteY10" fmla="*/ 3839709 h 6858000"/>
                <a:gd name="connsiteX11" fmla="*/ 1335635 w 1339053"/>
                <a:gd name="connsiteY11" fmla="*/ 4118635 h 6858000"/>
                <a:gd name="connsiteX12" fmla="*/ 1337171 w 1339053"/>
                <a:gd name="connsiteY12" fmla="*/ 4209403 h 6858000"/>
                <a:gd name="connsiteX13" fmla="*/ 1325840 w 1339053"/>
                <a:gd name="connsiteY13" fmla="*/ 4309174 h 6858000"/>
                <a:gd name="connsiteX14" fmla="*/ 1321122 w 1339053"/>
                <a:gd name="connsiteY14" fmla="*/ 4473630 h 6858000"/>
                <a:gd name="connsiteX15" fmla="*/ 1302196 w 1339053"/>
                <a:gd name="connsiteY15" fmla="*/ 4791709 h 6858000"/>
                <a:gd name="connsiteX16" fmla="*/ 1293239 w 1339053"/>
                <a:gd name="connsiteY16" fmla="*/ 4860048 h 6858000"/>
                <a:gd name="connsiteX17" fmla="*/ 1288829 w 1339053"/>
                <a:gd name="connsiteY17" fmla="*/ 5039837 h 6858000"/>
                <a:gd name="connsiteX18" fmla="*/ 1289584 w 1339053"/>
                <a:gd name="connsiteY18" fmla="*/ 5148703 h 6858000"/>
                <a:gd name="connsiteX19" fmla="*/ 1282205 w 1339053"/>
                <a:gd name="connsiteY19" fmla="*/ 5236435 h 6858000"/>
                <a:gd name="connsiteX20" fmla="*/ 1268145 w 1339053"/>
                <a:gd name="connsiteY20" fmla="*/ 5311662 h 6858000"/>
                <a:gd name="connsiteX21" fmla="*/ 1250547 w 1339053"/>
                <a:gd name="connsiteY21" fmla="*/ 5515595 h 6858000"/>
                <a:gd name="connsiteX22" fmla="*/ 1243323 w 1339053"/>
                <a:gd name="connsiteY22" fmla="*/ 5596885 h 6858000"/>
                <a:gd name="connsiteX23" fmla="*/ 1238303 w 1339053"/>
                <a:gd name="connsiteY23" fmla="*/ 5812036 h 6858000"/>
                <a:gd name="connsiteX24" fmla="*/ 1223551 w 1339053"/>
                <a:gd name="connsiteY24" fmla="*/ 5991171 h 6858000"/>
                <a:gd name="connsiteX25" fmla="*/ 1219699 w 1339053"/>
                <a:gd name="connsiteY25" fmla="*/ 6066726 h 6858000"/>
                <a:gd name="connsiteX26" fmla="*/ 1199935 w 1339053"/>
                <a:gd name="connsiteY26" fmla="*/ 6236130 h 6858000"/>
                <a:gd name="connsiteX27" fmla="*/ 1192857 w 1339053"/>
                <a:gd name="connsiteY27" fmla="*/ 6333267 h 6858000"/>
                <a:gd name="connsiteX28" fmla="*/ 1148174 w 1339053"/>
                <a:gd name="connsiteY28" fmla="*/ 6561849 h 6858000"/>
                <a:gd name="connsiteX29" fmla="*/ 1100424 w 1339053"/>
                <a:gd name="connsiteY29" fmla="*/ 6797385 h 6858000"/>
                <a:gd name="connsiteX30" fmla="*/ 1085621 w 1339053"/>
                <a:gd name="connsiteY30" fmla="*/ 6858000 h 6858000"/>
                <a:gd name="connsiteX31" fmla="*/ 932341 w 1339053"/>
                <a:gd name="connsiteY31" fmla="*/ 6858000 h 6858000"/>
                <a:gd name="connsiteX32" fmla="*/ 944496 w 1339053"/>
                <a:gd name="connsiteY32" fmla="*/ 6829656 h 6858000"/>
                <a:gd name="connsiteX33" fmla="*/ 913239 w 1339053"/>
                <a:gd name="connsiteY33" fmla="*/ 6720119 h 6858000"/>
                <a:gd name="connsiteX34" fmla="*/ 870682 w 1339053"/>
                <a:gd name="connsiteY34" fmla="*/ 6655346 h 6858000"/>
                <a:gd name="connsiteX35" fmla="*/ 846442 w 1339053"/>
                <a:gd name="connsiteY35" fmla="*/ 6498594 h 6858000"/>
                <a:gd name="connsiteX36" fmla="*/ 881150 w 1339053"/>
                <a:gd name="connsiteY36" fmla="*/ 6473756 h 6858000"/>
                <a:gd name="connsiteX37" fmla="*/ 922470 w 1339053"/>
                <a:gd name="connsiteY37" fmla="*/ 6377035 h 6858000"/>
                <a:gd name="connsiteX38" fmla="*/ 955039 w 1339053"/>
                <a:gd name="connsiteY38" fmla="*/ 6268585 h 6858000"/>
                <a:gd name="connsiteX39" fmla="*/ 1024350 w 1339053"/>
                <a:gd name="connsiteY39" fmla="*/ 6083443 h 6858000"/>
                <a:gd name="connsiteX40" fmla="*/ 999696 w 1339053"/>
                <a:gd name="connsiteY40" fmla="*/ 5938416 h 6858000"/>
                <a:gd name="connsiteX41" fmla="*/ 988342 w 1339053"/>
                <a:gd name="connsiteY41" fmla="*/ 5882426 h 6858000"/>
                <a:gd name="connsiteX42" fmla="*/ 985444 w 1339053"/>
                <a:gd name="connsiteY42" fmla="*/ 5832438 h 6858000"/>
                <a:gd name="connsiteX43" fmla="*/ 992016 w 1339053"/>
                <a:gd name="connsiteY43" fmla="*/ 5777751 h 6858000"/>
                <a:gd name="connsiteX44" fmla="*/ 995028 w 1339053"/>
                <a:gd name="connsiteY44" fmla="*/ 5641832 h 6858000"/>
                <a:gd name="connsiteX45" fmla="*/ 981247 w 1339053"/>
                <a:gd name="connsiteY45" fmla="*/ 5562522 h 6858000"/>
                <a:gd name="connsiteX46" fmla="*/ 995131 w 1339053"/>
                <a:gd name="connsiteY46" fmla="*/ 5398075 h 6858000"/>
                <a:gd name="connsiteX47" fmla="*/ 997379 w 1339053"/>
                <a:gd name="connsiteY47" fmla="*/ 5283928 h 6858000"/>
                <a:gd name="connsiteX48" fmla="*/ 979617 w 1339053"/>
                <a:gd name="connsiteY48" fmla="*/ 5157396 h 6858000"/>
                <a:gd name="connsiteX49" fmla="*/ 976441 w 1339053"/>
                <a:gd name="connsiteY49" fmla="*/ 5139485 h 6858000"/>
                <a:gd name="connsiteX50" fmla="*/ 953793 w 1339053"/>
                <a:gd name="connsiteY50" fmla="*/ 5091862 h 6858000"/>
                <a:gd name="connsiteX51" fmla="*/ 853056 w 1339053"/>
                <a:gd name="connsiteY51" fmla="*/ 5001787 h 6858000"/>
                <a:gd name="connsiteX52" fmla="*/ 833979 w 1339053"/>
                <a:gd name="connsiteY52" fmla="*/ 4978966 h 6858000"/>
                <a:gd name="connsiteX53" fmla="*/ 796995 w 1339053"/>
                <a:gd name="connsiteY53" fmla="*/ 4813768 h 6858000"/>
                <a:gd name="connsiteX54" fmla="*/ 820590 w 1339053"/>
                <a:gd name="connsiteY54" fmla="*/ 4764057 h 6858000"/>
                <a:gd name="connsiteX55" fmla="*/ 864688 w 1339053"/>
                <a:gd name="connsiteY55" fmla="*/ 4714752 h 6858000"/>
                <a:gd name="connsiteX56" fmla="*/ 910485 w 1339053"/>
                <a:gd name="connsiteY56" fmla="*/ 4590911 h 6858000"/>
                <a:gd name="connsiteX57" fmla="*/ 911445 w 1339053"/>
                <a:gd name="connsiteY57" fmla="*/ 4539571 h 6858000"/>
                <a:gd name="connsiteX58" fmla="*/ 900285 w 1339053"/>
                <a:gd name="connsiteY58" fmla="*/ 4445837 h 6858000"/>
                <a:gd name="connsiteX59" fmla="*/ 863237 w 1339053"/>
                <a:gd name="connsiteY59" fmla="*/ 4364703 h 6858000"/>
                <a:gd name="connsiteX60" fmla="*/ 798070 w 1339053"/>
                <a:gd name="connsiteY60" fmla="*/ 4243284 h 6858000"/>
                <a:gd name="connsiteX61" fmla="*/ 817097 w 1339053"/>
                <a:gd name="connsiteY61" fmla="*/ 4054750 h 6858000"/>
                <a:gd name="connsiteX62" fmla="*/ 826251 w 1339053"/>
                <a:gd name="connsiteY62" fmla="*/ 3982801 h 6858000"/>
                <a:gd name="connsiteX63" fmla="*/ 836848 w 1339053"/>
                <a:gd name="connsiteY63" fmla="*/ 3784939 h 6858000"/>
                <a:gd name="connsiteX64" fmla="*/ 841285 w 1339053"/>
                <a:gd name="connsiteY64" fmla="*/ 3766755 h 6858000"/>
                <a:gd name="connsiteX65" fmla="*/ 841284 w 1339053"/>
                <a:gd name="connsiteY65" fmla="*/ 3766755 h 6858000"/>
                <a:gd name="connsiteX66" fmla="*/ 852925 w 1339053"/>
                <a:gd name="connsiteY66" fmla="*/ 3719034 h 6858000"/>
                <a:gd name="connsiteX67" fmla="*/ 857932 w 1339053"/>
                <a:gd name="connsiteY67" fmla="*/ 3696880 h 6858000"/>
                <a:gd name="connsiteX68" fmla="*/ 853534 w 1339053"/>
                <a:gd name="connsiteY68" fmla="*/ 3507036 h 6858000"/>
                <a:gd name="connsiteX69" fmla="*/ 850226 w 1339053"/>
                <a:gd name="connsiteY69" fmla="*/ 3485839 h 6858000"/>
                <a:gd name="connsiteX70" fmla="*/ 0 w 1339053"/>
                <a:gd name="connsiteY70" fmla="*/ 0 h 6858000"/>
                <a:gd name="connsiteX71" fmla="*/ 455609 w 1339053"/>
                <a:gd name="connsiteY71" fmla="*/ 0 h 6858000"/>
                <a:gd name="connsiteX72" fmla="*/ 459171 w 1339053"/>
                <a:gd name="connsiteY72" fmla="*/ 72395 h 6858000"/>
                <a:gd name="connsiteX73" fmla="*/ 460041 w 1339053"/>
                <a:gd name="connsiteY73" fmla="*/ 131917 h 6858000"/>
                <a:gd name="connsiteX74" fmla="*/ 504421 w 1339053"/>
                <a:gd name="connsiteY74" fmla="*/ 389691 h 6858000"/>
                <a:gd name="connsiteX75" fmla="*/ 582097 w 1339053"/>
                <a:gd name="connsiteY75" fmla="*/ 634609 h 6858000"/>
                <a:gd name="connsiteX76" fmla="*/ 702468 w 1339053"/>
                <a:gd name="connsiteY76" fmla="*/ 834019 h 6858000"/>
                <a:gd name="connsiteX77" fmla="*/ 729203 w 1339053"/>
                <a:gd name="connsiteY77" fmla="*/ 887701 h 6858000"/>
                <a:gd name="connsiteX78" fmla="*/ 743787 w 1339053"/>
                <a:gd name="connsiteY78" fmla="*/ 1016355 h 6858000"/>
                <a:gd name="connsiteX79" fmla="*/ 750083 w 1339053"/>
                <a:gd name="connsiteY79" fmla="*/ 1128060 h 6858000"/>
                <a:gd name="connsiteX80" fmla="*/ 768866 w 1339053"/>
                <a:gd name="connsiteY80" fmla="*/ 1213431 h 6858000"/>
                <a:gd name="connsiteX81" fmla="*/ 787802 w 1339053"/>
                <a:gd name="connsiteY81" fmla="*/ 1286432 h 6858000"/>
                <a:gd name="connsiteX82" fmla="*/ 842837 w 1339053"/>
                <a:gd name="connsiteY82" fmla="*/ 1455511 h 6858000"/>
                <a:gd name="connsiteX83" fmla="*/ 877988 w 1339053"/>
                <a:gd name="connsiteY83" fmla="*/ 1634814 h 6858000"/>
                <a:gd name="connsiteX84" fmla="*/ 941063 w 1339053"/>
                <a:gd name="connsiteY84" fmla="*/ 1789731 h 6858000"/>
                <a:gd name="connsiteX85" fmla="*/ 980124 w 1339053"/>
                <a:gd name="connsiteY85" fmla="*/ 1857657 h 6858000"/>
                <a:gd name="connsiteX86" fmla="*/ 984484 w 1339053"/>
                <a:gd name="connsiteY86" fmla="*/ 1976384 h 6858000"/>
                <a:gd name="connsiteX87" fmla="*/ 1007189 w 1339053"/>
                <a:gd name="connsiteY87" fmla="*/ 2110650 h 6858000"/>
                <a:gd name="connsiteX88" fmla="*/ 1039893 w 1339053"/>
                <a:gd name="connsiteY88" fmla="*/ 2211041 h 6858000"/>
                <a:gd name="connsiteX89" fmla="*/ 1059162 w 1339053"/>
                <a:gd name="connsiteY89" fmla="*/ 2286682 h 6858000"/>
                <a:gd name="connsiteX90" fmla="*/ 1070522 w 1339053"/>
                <a:gd name="connsiteY90" fmla="*/ 2388667 h 6858000"/>
                <a:gd name="connsiteX91" fmla="*/ 1093939 w 1339053"/>
                <a:gd name="connsiteY91" fmla="*/ 2494653 h 6858000"/>
                <a:gd name="connsiteX92" fmla="*/ 1112007 w 1339053"/>
                <a:gd name="connsiteY92" fmla="*/ 2548197 h 6858000"/>
                <a:gd name="connsiteX93" fmla="*/ 1138346 w 1339053"/>
                <a:gd name="connsiteY93" fmla="*/ 2649163 h 6858000"/>
                <a:gd name="connsiteX94" fmla="*/ 1160337 w 1339053"/>
                <a:gd name="connsiteY94" fmla="*/ 2751608 h 6858000"/>
                <a:gd name="connsiteX95" fmla="*/ 1165737 w 1339053"/>
                <a:gd name="connsiteY95" fmla="*/ 2933012 h 6858000"/>
                <a:gd name="connsiteX96" fmla="*/ 1202029 w 1339053"/>
                <a:gd name="connsiteY96" fmla="*/ 3107873 h 6858000"/>
                <a:gd name="connsiteX97" fmla="*/ 1225692 w 1339053"/>
                <a:gd name="connsiteY97" fmla="*/ 3244974 h 6858000"/>
                <a:gd name="connsiteX98" fmla="*/ 1243916 w 1339053"/>
                <a:gd name="connsiteY98" fmla="*/ 3326221 h 6858000"/>
                <a:gd name="connsiteX99" fmla="*/ 1293067 w 1339053"/>
                <a:gd name="connsiteY99" fmla="*/ 3480219 h 6858000"/>
                <a:gd name="connsiteX100" fmla="*/ 1308071 w 1339053"/>
                <a:gd name="connsiteY100" fmla="*/ 3585182 h 6858000"/>
                <a:gd name="connsiteX101" fmla="*/ 1295962 w 1339053"/>
                <a:gd name="connsiteY101" fmla="*/ 3584708 h 6858000"/>
                <a:gd name="connsiteX102" fmla="*/ 1118893 w 1339053"/>
                <a:gd name="connsiteY102" fmla="*/ 3568330 h 6858000"/>
                <a:gd name="connsiteX103" fmla="*/ 1094179 w 1339053"/>
                <a:gd name="connsiteY103" fmla="*/ 3567566 h 6858000"/>
                <a:gd name="connsiteX104" fmla="*/ 922719 w 1339053"/>
                <a:gd name="connsiteY104" fmla="*/ 3516472 h 6858000"/>
                <a:gd name="connsiteX105" fmla="*/ 877028 w 1339053"/>
                <a:gd name="connsiteY105" fmla="*/ 3490955 h 6858000"/>
                <a:gd name="connsiteX106" fmla="*/ 850533 w 1339053"/>
                <a:gd name="connsiteY106" fmla="*/ 3481837 h 6858000"/>
                <a:gd name="connsiteX107" fmla="*/ 852113 w 1339053"/>
                <a:gd name="connsiteY107" fmla="*/ 3461170 h 6858000"/>
                <a:gd name="connsiteX108" fmla="*/ 831383 w 1339053"/>
                <a:gd name="connsiteY108" fmla="*/ 3399179 h 6858000"/>
                <a:gd name="connsiteX109" fmla="*/ 743141 w 1339053"/>
                <a:gd name="connsiteY109" fmla="*/ 3320580 h 6858000"/>
                <a:gd name="connsiteX110" fmla="*/ 713221 w 1339053"/>
                <a:gd name="connsiteY110" fmla="*/ 3251241 h 6858000"/>
                <a:gd name="connsiteX111" fmla="*/ 697098 w 1339053"/>
                <a:gd name="connsiteY111" fmla="*/ 3202528 h 6858000"/>
                <a:gd name="connsiteX112" fmla="*/ 664820 w 1339053"/>
                <a:gd name="connsiteY112" fmla="*/ 3154190 h 6858000"/>
                <a:gd name="connsiteX113" fmla="*/ 572501 w 1339053"/>
                <a:gd name="connsiteY113" fmla="*/ 3087312 h 6858000"/>
                <a:gd name="connsiteX114" fmla="*/ 497703 w 1339053"/>
                <a:gd name="connsiteY114" fmla="*/ 3005243 h 6858000"/>
                <a:gd name="connsiteX115" fmla="*/ 476984 w 1339053"/>
                <a:gd name="connsiteY115" fmla="*/ 2892751 h 6858000"/>
                <a:gd name="connsiteX116" fmla="*/ 468947 w 1339053"/>
                <a:gd name="connsiteY116" fmla="*/ 2824527 h 6858000"/>
                <a:gd name="connsiteX117" fmla="*/ 569138 w 1339053"/>
                <a:gd name="connsiteY117" fmla="*/ 2595026 h 6858000"/>
                <a:gd name="connsiteX118" fmla="*/ 645397 w 1339053"/>
                <a:gd name="connsiteY118" fmla="*/ 2440808 h 6858000"/>
                <a:gd name="connsiteX119" fmla="*/ 651820 w 1339053"/>
                <a:gd name="connsiteY119" fmla="*/ 2384384 h 6858000"/>
                <a:gd name="connsiteX120" fmla="*/ 612994 w 1339053"/>
                <a:gd name="connsiteY120" fmla="*/ 2207332 h 6858000"/>
                <a:gd name="connsiteX121" fmla="*/ 620894 w 1339053"/>
                <a:gd name="connsiteY121" fmla="*/ 2046679 h 6858000"/>
                <a:gd name="connsiteX122" fmla="*/ 644614 w 1339053"/>
                <a:gd name="connsiteY122" fmla="*/ 1931265 h 6858000"/>
                <a:gd name="connsiteX123" fmla="*/ 665994 w 1339053"/>
                <a:gd name="connsiteY123" fmla="*/ 1832337 h 6858000"/>
                <a:gd name="connsiteX124" fmla="*/ 678276 w 1339053"/>
                <a:gd name="connsiteY124" fmla="*/ 1709437 h 6858000"/>
                <a:gd name="connsiteX125" fmla="*/ 672955 w 1339053"/>
                <a:gd name="connsiteY125" fmla="*/ 1636123 h 6858000"/>
                <a:gd name="connsiteX126" fmla="*/ 668480 w 1339053"/>
                <a:gd name="connsiteY126" fmla="*/ 1520749 h 6858000"/>
                <a:gd name="connsiteX127" fmla="*/ 653920 w 1339053"/>
                <a:gd name="connsiteY127" fmla="*/ 1399437 h 6858000"/>
                <a:gd name="connsiteX128" fmla="*/ 612686 w 1339053"/>
                <a:gd name="connsiteY128" fmla="*/ 1296979 h 6858000"/>
                <a:gd name="connsiteX129" fmla="*/ 570220 w 1339053"/>
                <a:gd name="connsiteY129" fmla="*/ 1235618 h 6858000"/>
                <a:gd name="connsiteX130" fmla="*/ 529736 w 1339053"/>
                <a:gd name="connsiteY130" fmla="*/ 1081752 h 6858000"/>
                <a:gd name="connsiteX131" fmla="*/ 414305 w 1339053"/>
                <a:gd name="connsiteY131" fmla="*/ 918292 h 6858000"/>
                <a:gd name="connsiteX132" fmla="*/ 373924 w 1339053"/>
                <a:gd name="connsiteY132" fmla="*/ 825689 h 6858000"/>
                <a:gd name="connsiteX133" fmla="*/ 368949 w 1339053"/>
                <a:gd name="connsiteY133" fmla="*/ 778726 h 6858000"/>
                <a:gd name="connsiteX134" fmla="*/ 347020 w 1339053"/>
                <a:gd name="connsiteY134" fmla="*/ 694643 h 6858000"/>
                <a:gd name="connsiteX135" fmla="*/ 327478 w 1339053"/>
                <a:gd name="connsiteY135" fmla="*/ 642898 h 6858000"/>
                <a:gd name="connsiteX136" fmla="*/ 243468 w 1339053"/>
                <a:gd name="connsiteY136" fmla="*/ 491960 h 6858000"/>
                <a:gd name="connsiteX137" fmla="*/ 218930 w 1339053"/>
                <a:gd name="connsiteY137" fmla="*/ 446010 h 6858000"/>
                <a:gd name="connsiteX138" fmla="*/ 180614 w 1339053"/>
                <a:gd name="connsiteY138" fmla="*/ 354892 h 6858000"/>
                <a:gd name="connsiteX139" fmla="*/ 171988 w 1339053"/>
                <a:gd name="connsiteY139" fmla="*/ 317521 h 6858000"/>
                <a:gd name="connsiteX140" fmla="*/ 139875 w 1339053"/>
                <a:gd name="connsiteY140" fmla="*/ 246378 h 6858000"/>
                <a:gd name="connsiteX141" fmla="*/ 51499 w 1339053"/>
                <a:gd name="connsiteY141" fmla="*/ 73211 h 6858000"/>
                <a:gd name="connsiteX142" fmla="*/ 19690 w 1339053"/>
                <a:gd name="connsiteY142" fmla="*/ 3662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339053" h="6858000">
                  <a:moveTo>
                    <a:pt x="850532" y="3481838"/>
                  </a:moveTo>
                  <a:lnTo>
                    <a:pt x="877027" y="3490955"/>
                  </a:lnTo>
                  <a:cubicBezTo>
                    <a:pt x="892941" y="3497986"/>
                    <a:pt x="908176" y="3506416"/>
                    <a:pt x="922718" y="3516472"/>
                  </a:cubicBezTo>
                  <a:cubicBezTo>
                    <a:pt x="967062" y="3547282"/>
                    <a:pt x="1027547" y="3564030"/>
                    <a:pt x="1094179" y="3567567"/>
                  </a:cubicBezTo>
                  <a:cubicBezTo>
                    <a:pt x="1102515" y="3567965"/>
                    <a:pt x="1113434" y="3565936"/>
                    <a:pt x="1118891" y="3568331"/>
                  </a:cubicBezTo>
                  <a:cubicBezTo>
                    <a:pt x="1180628" y="3594888"/>
                    <a:pt x="1237753" y="3586304"/>
                    <a:pt x="1295961" y="3584709"/>
                  </a:cubicBezTo>
                  <a:lnTo>
                    <a:pt x="1308070" y="3585183"/>
                  </a:lnTo>
                  <a:lnTo>
                    <a:pt x="1325263" y="3705453"/>
                  </a:lnTo>
                  <a:cubicBezTo>
                    <a:pt x="1328254" y="3727679"/>
                    <a:pt x="1331526" y="3749922"/>
                    <a:pt x="1334107" y="3772268"/>
                  </a:cubicBezTo>
                  <a:lnTo>
                    <a:pt x="1338203" y="3831076"/>
                  </a:lnTo>
                  <a:lnTo>
                    <a:pt x="1338805" y="3839709"/>
                  </a:lnTo>
                  <a:cubicBezTo>
                    <a:pt x="1339996" y="3932341"/>
                    <a:pt x="1336568" y="4025809"/>
                    <a:pt x="1335635" y="4118635"/>
                  </a:cubicBezTo>
                  <a:cubicBezTo>
                    <a:pt x="1335202" y="4148976"/>
                    <a:pt x="1338805" y="4178868"/>
                    <a:pt x="1337171" y="4209403"/>
                  </a:cubicBezTo>
                  <a:cubicBezTo>
                    <a:pt x="1335445" y="4242449"/>
                    <a:pt x="1327565" y="4276129"/>
                    <a:pt x="1325840" y="4309174"/>
                  </a:cubicBezTo>
                  <a:cubicBezTo>
                    <a:pt x="1322853" y="4364122"/>
                    <a:pt x="1323899" y="4418621"/>
                    <a:pt x="1321122" y="4473630"/>
                  </a:cubicBezTo>
                  <a:cubicBezTo>
                    <a:pt x="1315632" y="4579723"/>
                    <a:pt x="1309019" y="4685750"/>
                    <a:pt x="1302196" y="4791709"/>
                  </a:cubicBezTo>
                  <a:cubicBezTo>
                    <a:pt x="1300696" y="4814383"/>
                    <a:pt x="1294244" y="4837504"/>
                    <a:pt x="1293239" y="4860048"/>
                  </a:cubicBezTo>
                  <a:cubicBezTo>
                    <a:pt x="1290785" y="4919957"/>
                    <a:pt x="1289660" y="4979994"/>
                    <a:pt x="1288829" y="5039837"/>
                  </a:cubicBezTo>
                  <a:cubicBezTo>
                    <a:pt x="1288401" y="5076103"/>
                    <a:pt x="1290512" y="5112310"/>
                    <a:pt x="1289584" y="5148703"/>
                  </a:cubicBezTo>
                  <a:cubicBezTo>
                    <a:pt x="1288845" y="5177820"/>
                    <a:pt x="1286193" y="5207193"/>
                    <a:pt x="1282205" y="5236435"/>
                  </a:cubicBezTo>
                  <a:cubicBezTo>
                    <a:pt x="1278784" y="5261619"/>
                    <a:pt x="1270649" y="5286477"/>
                    <a:pt x="1268145" y="5311662"/>
                  </a:cubicBezTo>
                  <a:cubicBezTo>
                    <a:pt x="1261308" y="5379812"/>
                    <a:pt x="1256387" y="5447703"/>
                    <a:pt x="1250547" y="5515595"/>
                  </a:cubicBezTo>
                  <a:cubicBezTo>
                    <a:pt x="1248113" y="5542776"/>
                    <a:pt x="1244054" y="5570023"/>
                    <a:pt x="1243323" y="5596885"/>
                  </a:cubicBezTo>
                  <a:cubicBezTo>
                    <a:pt x="1241082" y="5668709"/>
                    <a:pt x="1241668" y="5740276"/>
                    <a:pt x="1238303" y="5812036"/>
                  </a:cubicBezTo>
                  <a:cubicBezTo>
                    <a:pt x="1235508" y="5871554"/>
                    <a:pt x="1228259" y="5931392"/>
                    <a:pt x="1223551" y="5991171"/>
                  </a:cubicBezTo>
                  <a:cubicBezTo>
                    <a:pt x="1221675" y="6016549"/>
                    <a:pt x="1222415" y="6041609"/>
                    <a:pt x="1219699" y="6066726"/>
                  </a:cubicBezTo>
                  <a:cubicBezTo>
                    <a:pt x="1213776" y="6123024"/>
                    <a:pt x="1205938" y="6179576"/>
                    <a:pt x="1199935" y="6236130"/>
                  </a:cubicBezTo>
                  <a:cubicBezTo>
                    <a:pt x="1196614" y="6268403"/>
                    <a:pt x="1198425" y="6301127"/>
                    <a:pt x="1192857" y="6333267"/>
                  </a:cubicBezTo>
                  <a:cubicBezTo>
                    <a:pt x="1179603" y="6409590"/>
                    <a:pt x="1163470" y="6485591"/>
                    <a:pt x="1148174" y="6561849"/>
                  </a:cubicBezTo>
                  <a:cubicBezTo>
                    <a:pt x="1132370" y="6640486"/>
                    <a:pt x="1117066" y="6719000"/>
                    <a:pt x="1100424" y="6797385"/>
                  </a:cubicBezTo>
                  <a:lnTo>
                    <a:pt x="1085621" y="6858000"/>
                  </a:lnTo>
                  <a:lnTo>
                    <a:pt x="932341" y="6858000"/>
                  </a:lnTo>
                  <a:lnTo>
                    <a:pt x="944496" y="6829656"/>
                  </a:lnTo>
                  <a:cubicBezTo>
                    <a:pt x="964836" y="6776399"/>
                    <a:pt x="953622" y="6744439"/>
                    <a:pt x="913239" y="6720119"/>
                  </a:cubicBezTo>
                  <a:cubicBezTo>
                    <a:pt x="890880" y="6706443"/>
                    <a:pt x="866986" y="6690318"/>
                    <a:pt x="870682" y="6655346"/>
                  </a:cubicBezTo>
                  <a:cubicBezTo>
                    <a:pt x="876846" y="6598274"/>
                    <a:pt x="889503" y="6540954"/>
                    <a:pt x="846442" y="6498594"/>
                  </a:cubicBezTo>
                  <a:cubicBezTo>
                    <a:pt x="862273" y="6487399"/>
                    <a:pt x="871751" y="6480449"/>
                    <a:pt x="881150" y="6473756"/>
                  </a:cubicBezTo>
                  <a:cubicBezTo>
                    <a:pt x="907245" y="6455292"/>
                    <a:pt x="930705" y="6407516"/>
                    <a:pt x="922470" y="6377035"/>
                  </a:cubicBezTo>
                  <a:cubicBezTo>
                    <a:pt x="910652" y="6332192"/>
                    <a:pt x="925705" y="6299028"/>
                    <a:pt x="955039" y="6268585"/>
                  </a:cubicBezTo>
                  <a:cubicBezTo>
                    <a:pt x="1003777" y="6217606"/>
                    <a:pt x="1017630" y="6148240"/>
                    <a:pt x="1024350" y="6083443"/>
                  </a:cubicBezTo>
                  <a:cubicBezTo>
                    <a:pt x="1029590" y="6034553"/>
                    <a:pt x="1028255" y="5980246"/>
                    <a:pt x="999696" y="5938416"/>
                  </a:cubicBezTo>
                  <a:cubicBezTo>
                    <a:pt x="990505" y="5925141"/>
                    <a:pt x="991039" y="5901884"/>
                    <a:pt x="988342" y="5882426"/>
                  </a:cubicBezTo>
                  <a:cubicBezTo>
                    <a:pt x="986229" y="5866254"/>
                    <a:pt x="984774" y="5849442"/>
                    <a:pt x="985444" y="5832438"/>
                  </a:cubicBezTo>
                  <a:cubicBezTo>
                    <a:pt x="986010" y="5814273"/>
                    <a:pt x="985042" y="5793656"/>
                    <a:pt x="992016" y="5777751"/>
                  </a:cubicBezTo>
                  <a:cubicBezTo>
                    <a:pt x="1012886" y="5729456"/>
                    <a:pt x="1014467" y="5686488"/>
                    <a:pt x="995028" y="5641832"/>
                  </a:cubicBezTo>
                  <a:cubicBezTo>
                    <a:pt x="984984" y="5618696"/>
                    <a:pt x="974301" y="5585771"/>
                    <a:pt x="981247" y="5562522"/>
                  </a:cubicBezTo>
                  <a:cubicBezTo>
                    <a:pt x="998041" y="5505913"/>
                    <a:pt x="997454" y="5454379"/>
                    <a:pt x="995131" y="5398075"/>
                  </a:cubicBezTo>
                  <a:cubicBezTo>
                    <a:pt x="993724" y="5361807"/>
                    <a:pt x="997229" y="5322258"/>
                    <a:pt x="997379" y="5283928"/>
                  </a:cubicBezTo>
                  <a:cubicBezTo>
                    <a:pt x="997473" y="5239095"/>
                    <a:pt x="1006631" y="5193105"/>
                    <a:pt x="979617" y="5157396"/>
                  </a:cubicBezTo>
                  <a:cubicBezTo>
                    <a:pt x="976728" y="5153402"/>
                    <a:pt x="978724" y="5144705"/>
                    <a:pt x="976441" y="5139485"/>
                  </a:cubicBezTo>
                  <a:cubicBezTo>
                    <a:pt x="969619" y="5122991"/>
                    <a:pt x="964828" y="5102888"/>
                    <a:pt x="953793" y="5091862"/>
                  </a:cubicBezTo>
                  <a:cubicBezTo>
                    <a:pt x="921506" y="5059884"/>
                    <a:pt x="886609" y="5031900"/>
                    <a:pt x="853056" y="5001787"/>
                  </a:cubicBezTo>
                  <a:cubicBezTo>
                    <a:pt x="845882" y="4995337"/>
                    <a:pt x="836325" y="4988437"/>
                    <a:pt x="833979" y="4978966"/>
                  </a:cubicBezTo>
                  <a:cubicBezTo>
                    <a:pt x="820602" y="4924328"/>
                    <a:pt x="808509" y="4869239"/>
                    <a:pt x="796995" y="4813768"/>
                  </a:cubicBezTo>
                  <a:cubicBezTo>
                    <a:pt x="792418" y="4791474"/>
                    <a:pt x="803209" y="4777314"/>
                    <a:pt x="820590" y="4764057"/>
                  </a:cubicBezTo>
                  <a:cubicBezTo>
                    <a:pt x="837188" y="4751123"/>
                    <a:pt x="855398" y="4734452"/>
                    <a:pt x="864688" y="4714752"/>
                  </a:cubicBezTo>
                  <a:cubicBezTo>
                    <a:pt x="883062" y="4675275"/>
                    <a:pt x="897521" y="4632902"/>
                    <a:pt x="910485" y="4590911"/>
                  </a:cubicBezTo>
                  <a:cubicBezTo>
                    <a:pt x="915338" y="4575199"/>
                    <a:pt x="912978" y="4556131"/>
                    <a:pt x="911445" y="4539571"/>
                  </a:cubicBezTo>
                  <a:cubicBezTo>
                    <a:pt x="908527" y="4508200"/>
                    <a:pt x="900999" y="4477659"/>
                    <a:pt x="900285" y="4445837"/>
                  </a:cubicBezTo>
                  <a:cubicBezTo>
                    <a:pt x="899539" y="4408923"/>
                    <a:pt x="887958" y="4383340"/>
                    <a:pt x="863237" y="4364703"/>
                  </a:cubicBezTo>
                  <a:cubicBezTo>
                    <a:pt x="826431" y="4336971"/>
                    <a:pt x="808536" y="4292507"/>
                    <a:pt x="798070" y="4243284"/>
                  </a:cubicBezTo>
                  <a:cubicBezTo>
                    <a:pt x="784617" y="4180721"/>
                    <a:pt x="805728" y="4117545"/>
                    <a:pt x="817097" y="4054750"/>
                  </a:cubicBezTo>
                  <a:cubicBezTo>
                    <a:pt x="821537" y="4030724"/>
                    <a:pt x="826632" y="4006057"/>
                    <a:pt x="826251" y="3982801"/>
                  </a:cubicBezTo>
                  <a:cubicBezTo>
                    <a:pt x="825347" y="3916709"/>
                    <a:pt x="825150" y="3850833"/>
                    <a:pt x="836848" y="3784939"/>
                  </a:cubicBezTo>
                  <a:lnTo>
                    <a:pt x="841285" y="3766755"/>
                  </a:lnTo>
                  <a:lnTo>
                    <a:pt x="841284" y="3766755"/>
                  </a:lnTo>
                  <a:lnTo>
                    <a:pt x="852925" y="3719034"/>
                  </a:lnTo>
                  <a:cubicBezTo>
                    <a:pt x="855152" y="3711822"/>
                    <a:pt x="856753" y="3704413"/>
                    <a:pt x="857932" y="3696880"/>
                  </a:cubicBezTo>
                  <a:cubicBezTo>
                    <a:pt x="868683" y="3631632"/>
                    <a:pt x="885300" y="3565939"/>
                    <a:pt x="853534" y="3507036"/>
                  </a:cubicBezTo>
                  <a:cubicBezTo>
                    <a:pt x="850623" y="3501622"/>
                    <a:pt x="849992" y="3494020"/>
                    <a:pt x="850226" y="3485839"/>
                  </a:cubicBezTo>
                  <a:close/>
                  <a:moveTo>
                    <a:pt x="0" y="0"/>
                  </a:moveTo>
                  <a:lnTo>
                    <a:pt x="455609" y="0"/>
                  </a:lnTo>
                  <a:lnTo>
                    <a:pt x="459171" y="72395"/>
                  </a:lnTo>
                  <a:cubicBezTo>
                    <a:pt x="459671" y="92301"/>
                    <a:pt x="456894" y="113171"/>
                    <a:pt x="460041" y="131917"/>
                  </a:cubicBezTo>
                  <a:cubicBezTo>
                    <a:pt x="474213" y="218122"/>
                    <a:pt x="492031" y="302910"/>
                    <a:pt x="504421" y="389691"/>
                  </a:cubicBezTo>
                  <a:cubicBezTo>
                    <a:pt x="517349" y="479177"/>
                    <a:pt x="539516" y="562489"/>
                    <a:pt x="582097" y="634609"/>
                  </a:cubicBezTo>
                  <a:cubicBezTo>
                    <a:pt x="621686" y="701573"/>
                    <a:pt x="662589" y="767248"/>
                    <a:pt x="702468" y="834019"/>
                  </a:cubicBezTo>
                  <a:cubicBezTo>
                    <a:pt x="712587" y="850968"/>
                    <a:pt x="725536" y="867665"/>
                    <a:pt x="729203" y="887701"/>
                  </a:cubicBezTo>
                  <a:cubicBezTo>
                    <a:pt x="736973" y="929321"/>
                    <a:pt x="740155" y="973193"/>
                    <a:pt x="743787" y="1016355"/>
                  </a:cubicBezTo>
                  <a:cubicBezTo>
                    <a:pt x="746786" y="1053398"/>
                    <a:pt x="745800" y="1091467"/>
                    <a:pt x="750083" y="1128060"/>
                  </a:cubicBezTo>
                  <a:cubicBezTo>
                    <a:pt x="753428" y="1157309"/>
                    <a:pt x="762038" y="1185083"/>
                    <a:pt x="768866" y="1213431"/>
                  </a:cubicBezTo>
                  <a:cubicBezTo>
                    <a:pt x="774767" y="1238107"/>
                    <a:pt x="778357" y="1264327"/>
                    <a:pt x="787802" y="1286432"/>
                  </a:cubicBezTo>
                  <a:cubicBezTo>
                    <a:pt x="810582" y="1340304"/>
                    <a:pt x="832653" y="1394242"/>
                    <a:pt x="842837" y="1455511"/>
                  </a:cubicBezTo>
                  <a:cubicBezTo>
                    <a:pt x="853049" y="1515944"/>
                    <a:pt x="867276" y="1574511"/>
                    <a:pt x="877988" y="1634814"/>
                  </a:cubicBezTo>
                  <a:cubicBezTo>
                    <a:pt x="888390" y="1693895"/>
                    <a:pt x="902813" y="1748857"/>
                    <a:pt x="941063" y="1789731"/>
                  </a:cubicBezTo>
                  <a:cubicBezTo>
                    <a:pt x="957906" y="1807908"/>
                    <a:pt x="975122" y="1831564"/>
                    <a:pt x="980124" y="1857657"/>
                  </a:cubicBezTo>
                  <a:cubicBezTo>
                    <a:pt x="987207" y="1894833"/>
                    <a:pt x="980788" y="1937150"/>
                    <a:pt x="984484" y="1976384"/>
                  </a:cubicBezTo>
                  <a:cubicBezTo>
                    <a:pt x="988781" y="2022576"/>
                    <a:pt x="988793" y="2074493"/>
                    <a:pt x="1007189" y="2110650"/>
                  </a:cubicBezTo>
                  <a:cubicBezTo>
                    <a:pt x="1023612" y="2142809"/>
                    <a:pt x="1034723" y="2173610"/>
                    <a:pt x="1039893" y="2211041"/>
                  </a:cubicBezTo>
                  <a:cubicBezTo>
                    <a:pt x="1043484" y="2237261"/>
                    <a:pt x="1057690" y="2260269"/>
                    <a:pt x="1059162" y="2286682"/>
                  </a:cubicBezTo>
                  <a:cubicBezTo>
                    <a:pt x="1061252" y="2321469"/>
                    <a:pt x="1060754" y="2355740"/>
                    <a:pt x="1070522" y="2388667"/>
                  </a:cubicBezTo>
                  <a:cubicBezTo>
                    <a:pt x="1080600" y="2422815"/>
                    <a:pt x="1085513" y="2459602"/>
                    <a:pt x="1093939" y="2494653"/>
                  </a:cubicBezTo>
                  <a:cubicBezTo>
                    <a:pt x="1098500" y="2513273"/>
                    <a:pt x="1106866" y="2529964"/>
                    <a:pt x="1112007" y="2548197"/>
                  </a:cubicBezTo>
                  <a:cubicBezTo>
                    <a:pt x="1121409" y="2581573"/>
                    <a:pt x="1130232" y="2615336"/>
                    <a:pt x="1138346" y="2649163"/>
                  </a:cubicBezTo>
                  <a:cubicBezTo>
                    <a:pt x="1146465" y="2682988"/>
                    <a:pt x="1157699" y="2716368"/>
                    <a:pt x="1160337" y="2751608"/>
                  </a:cubicBezTo>
                  <a:cubicBezTo>
                    <a:pt x="1164714" y="2811646"/>
                    <a:pt x="1159211" y="2873999"/>
                    <a:pt x="1165737" y="2933012"/>
                  </a:cubicBezTo>
                  <a:cubicBezTo>
                    <a:pt x="1172445" y="2992925"/>
                    <a:pt x="1185964" y="3051556"/>
                    <a:pt x="1202029" y="3107873"/>
                  </a:cubicBezTo>
                  <a:cubicBezTo>
                    <a:pt x="1214635" y="3152396"/>
                    <a:pt x="1227749" y="3194534"/>
                    <a:pt x="1225692" y="3244974"/>
                  </a:cubicBezTo>
                  <a:cubicBezTo>
                    <a:pt x="1224565" y="3273123"/>
                    <a:pt x="1231196" y="3305079"/>
                    <a:pt x="1243916" y="3326221"/>
                  </a:cubicBezTo>
                  <a:cubicBezTo>
                    <a:pt x="1271701" y="3372044"/>
                    <a:pt x="1285247" y="3423911"/>
                    <a:pt x="1293067" y="3480219"/>
                  </a:cubicBezTo>
                  <a:lnTo>
                    <a:pt x="1308071" y="3585182"/>
                  </a:lnTo>
                  <a:lnTo>
                    <a:pt x="1295962" y="3584708"/>
                  </a:lnTo>
                  <a:cubicBezTo>
                    <a:pt x="1237754" y="3586303"/>
                    <a:pt x="1180629" y="3594888"/>
                    <a:pt x="1118893" y="3568330"/>
                  </a:cubicBezTo>
                  <a:cubicBezTo>
                    <a:pt x="1113435" y="3565936"/>
                    <a:pt x="1102517" y="3567964"/>
                    <a:pt x="1094179" y="3567566"/>
                  </a:cubicBezTo>
                  <a:cubicBezTo>
                    <a:pt x="1027548" y="3564029"/>
                    <a:pt x="967064" y="3547281"/>
                    <a:pt x="922719" y="3516472"/>
                  </a:cubicBezTo>
                  <a:cubicBezTo>
                    <a:pt x="908178" y="3506414"/>
                    <a:pt x="892942" y="3497984"/>
                    <a:pt x="877028" y="3490955"/>
                  </a:cubicBezTo>
                  <a:lnTo>
                    <a:pt x="850533" y="3481837"/>
                  </a:lnTo>
                  <a:lnTo>
                    <a:pt x="852113" y="3461170"/>
                  </a:lnTo>
                  <a:cubicBezTo>
                    <a:pt x="854391" y="3434500"/>
                    <a:pt x="848474" y="3414331"/>
                    <a:pt x="831383" y="3399179"/>
                  </a:cubicBezTo>
                  <a:cubicBezTo>
                    <a:pt x="801767" y="3373388"/>
                    <a:pt x="773654" y="3344957"/>
                    <a:pt x="743141" y="3320580"/>
                  </a:cubicBezTo>
                  <a:cubicBezTo>
                    <a:pt x="722236" y="3303685"/>
                    <a:pt x="714543" y="3281842"/>
                    <a:pt x="713221" y="3251241"/>
                  </a:cubicBezTo>
                  <a:cubicBezTo>
                    <a:pt x="712555" y="3234106"/>
                    <a:pt x="704768" y="3217029"/>
                    <a:pt x="697098" y="3202528"/>
                  </a:cubicBezTo>
                  <a:cubicBezTo>
                    <a:pt x="687845" y="3184997"/>
                    <a:pt x="672212" y="3172554"/>
                    <a:pt x="664820" y="3154190"/>
                  </a:cubicBezTo>
                  <a:cubicBezTo>
                    <a:pt x="646169" y="3109209"/>
                    <a:pt x="616744" y="3087991"/>
                    <a:pt x="572501" y="3087312"/>
                  </a:cubicBezTo>
                  <a:cubicBezTo>
                    <a:pt x="533259" y="3086763"/>
                    <a:pt x="493731" y="3044085"/>
                    <a:pt x="497703" y="3005243"/>
                  </a:cubicBezTo>
                  <a:cubicBezTo>
                    <a:pt x="502030" y="2962279"/>
                    <a:pt x="490540" y="2928257"/>
                    <a:pt x="476984" y="2892751"/>
                  </a:cubicBezTo>
                  <a:cubicBezTo>
                    <a:pt x="469363" y="2872905"/>
                    <a:pt x="465404" y="2847135"/>
                    <a:pt x="468947" y="2824527"/>
                  </a:cubicBezTo>
                  <a:cubicBezTo>
                    <a:pt x="482188" y="2738605"/>
                    <a:pt x="520979" y="2665650"/>
                    <a:pt x="569138" y="2595026"/>
                  </a:cubicBezTo>
                  <a:cubicBezTo>
                    <a:pt x="600577" y="2548865"/>
                    <a:pt x="622260" y="2493483"/>
                    <a:pt x="645397" y="2440808"/>
                  </a:cubicBezTo>
                  <a:cubicBezTo>
                    <a:pt x="652529" y="2424387"/>
                    <a:pt x="655029" y="2401457"/>
                    <a:pt x="651820" y="2384384"/>
                  </a:cubicBezTo>
                  <a:cubicBezTo>
                    <a:pt x="640949" y="2324596"/>
                    <a:pt x="629163" y="2264805"/>
                    <a:pt x="612994" y="2207332"/>
                  </a:cubicBezTo>
                  <a:cubicBezTo>
                    <a:pt x="597678" y="2153787"/>
                    <a:pt x="601053" y="2099808"/>
                    <a:pt x="620894" y="2046679"/>
                  </a:cubicBezTo>
                  <a:cubicBezTo>
                    <a:pt x="635367" y="2007977"/>
                    <a:pt x="641110" y="1970814"/>
                    <a:pt x="644614" y="1931265"/>
                  </a:cubicBezTo>
                  <a:cubicBezTo>
                    <a:pt x="647465" y="1898285"/>
                    <a:pt x="653360" y="1862859"/>
                    <a:pt x="665994" y="1832337"/>
                  </a:cubicBezTo>
                  <a:cubicBezTo>
                    <a:pt x="683779" y="1789578"/>
                    <a:pt x="688928" y="1751381"/>
                    <a:pt x="678276" y="1709437"/>
                  </a:cubicBezTo>
                  <a:cubicBezTo>
                    <a:pt x="672576" y="1687079"/>
                    <a:pt x="673987" y="1660990"/>
                    <a:pt x="672955" y="1636123"/>
                  </a:cubicBezTo>
                  <a:cubicBezTo>
                    <a:pt x="671272" y="1597795"/>
                    <a:pt x="671867" y="1558758"/>
                    <a:pt x="668480" y="1520749"/>
                  </a:cubicBezTo>
                  <a:cubicBezTo>
                    <a:pt x="665050" y="1479903"/>
                    <a:pt x="655019" y="1440408"/>
                    <a:pt x="653920" y="1399437"/>
                  </a:cubicBezTo>
                  <a:cubicBezTo>
                    <a:pt x="652652" y="1355309"/>
                    <a:pt x="639893" y="1323154"/>
                    <a:pt x="612686" y="1296979"/>
                  </a:cubicBezTo>
                  <a:cubicBezTo>
                    <a:pt x="595576" y="1280408"/>
                    <a:pt x="578401" y="1259588"/>
                    <a:pt x="570220" y="1235618"/>
                  </a:cubicBezTo>
                  <a:cubicBezTo>
                    <a:pt x="553631" y="1186194"/>
                    <a:pt x="545669" y="1131821"/>
                    <a:pt x="529736" y="1081752"/>
                  </a:cubicBezTo>
                  <a:cubicBezTo>
                    <a:pt x="507466" y="1011390"/>
                    <a:pt x="481332" y="944631"/>
                    <a:pt x="414305" y="918292"/>
                  </a:cubicBezTo>
                  <a:cubicBezTo>
                    <a:pt x="377314" y="903769"/>
                    <a:pt x="368843" y="874065"/>
                    <a:pt x="373924" y="825689"/>
                  </a:cubicBezTo>
                  <a:cubicBezTo>
                    <a:pt x="375689" y="809590"/>
                    <a:pt x="376722" y="786203"/>
                    <a:pt x="368949" y="778726"/>
                  </a:cubicBezTo>
                  <a:cubicBezTo>
                    <a:pt x="345838" y="756354"/>
                    <a:pt x="349308" y="725824"/>
                    <a:pt x="347020" y="694643"/>
                  </a:cubicBezTo>
                  <a:cubicBezTo>
                    <a:pt x="345704" y="675894"/>
                    <a:pt x="339306" y="651346"/>
                    <a:pt x="327478" y="642898"/>
                  </a:cubicBezTo>
                  <a:cubicBezTo>
                    <a:pt x="279698" y="608395"/>
                    <a:pt x="263590" y="549247"/>
                    <a:pt x="243468" y="491960"/>
                  </a:cubicBezTo>
                  <a:cubicBezTo>
                    <a:pt x="237433" y="475142"/>
                    <a:pt x="230250" y="456843"/>
                    <a:pt x="218930" y="446010"/>
                  </a:cubicBezTo>
                  <a:cubicBezTo>
                    <a:pt x="194433" y="422927"/>
                    <a:pt x="180036" y="395344"/>
                    <a:pt x="180614" y="354892"/>
                  </a:cubicBezTo>
                  <a:cubicBezTo>
                    <a:pt x="180923" y="342010"/>
                    <a:pt x="176523" y="328798"/>
                    <a:pt x="171988" y="317521"/>
                  </a:cubicBezTo>
                  <a:cubicBezTo>
                    <a:pt x="162052" y="293291"/>
                    <a:pt x="148442" y="271315"/>
                    <a:pt x="139875" y="246378"/>
                  </a:cubicBezTo>
                  <a:cubicBezTo>
                    <a:pt x="117577" y="182780"/>
                    <a:pt x="95749" y="119890"/>
                    <a:pt x="51499" y="73211"/>
                  </a:cubicBezTo>
                  <a:cubicBezTo>
                    <a:pt x="40691" y="61834"/>
                    <a:pt x="29467" y="49763"/>
                    <a:pt x="19690" y="36621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D8CFABA-8A9B-DA47-96AB-AA1C89269128}"/>
              </a:ext>
            </a:extLst>
          </p:cNvPr>
          <p:cNvSpPr/>
          <p:nvPr/>
        </p:nvSpPr>
        <p:spPr>
          <a:xfrm>
            <a:off x="4041531" y="987704"/>
            <a:ext cx="406282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kern="120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Rejoins </a:t>
            </a:r>
            <a:r>
              <a:rPr lang="en-US" sz="5400" b="0" kern="120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l’équipe</a:t>
            </a:r>
            <a:r>
              <a:rPr lang="en-US" sz="5400" b="0" kern="120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  </a:t>
            </a:r>
            <a:r>
              <a:rPr lang="en-US" sz="5400" b="0" kern="120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Elsan</a:t>
            </a:r>
            <a:r>
              <a:rPr lang="en-US" sz="5400" b="0" kern="120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 sportif HDF sur </a:t>
            </a:r>
            <a:r>
              <a:rPr lang="en-US" sz="5400" b="0" kern="1200" cap="none" spc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j-lt"/>
                <a:ea typeface="+mj-ea"/>
                <a:cs typeface="+mj-cs"/>
              </a:rPr>
              <a:t>TeamPulse</a:t>
            </a:r>
            <a:endParaRPr lang="fr-FR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784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DBE57-F223-988F-56F8-03C086A71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7297C65-D376-1799-5D2B-DF035260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L’équipe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1E01C8-8B3E-5902-8977-B92778B5270B}"/>
              </a:ext>
            </a:extLst>
          </p:cNvPr>
          <p:cNvSpPr txBox="1"/>
          <p:nvPr/>
        </p:nvSpPr>
        <p:spPr>
          <a:xfrm>
            <a:off x="894945" y="1624519"/>
            <a:ext cx="621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Permet de connaitre les membres de l’équipe sportive.</a:t>
            </a:r>
          </a:p>
          <a:p>
            <a:endParaRPr lang="fr-FR" dirty="0"/>
          </a:p>
          <a:p>
            <a:r>
              <a:rPr lang="fr-FR" dirty="0"/>
              <a:t>Les profils permettent de tirer des informations sur les joueurs et identifier les rôles au sein de l’équipe.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9144E0-283E-1103-ED79-EFBB9FAE2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765" y="1381328"/>
            <a:ext cx="2484519" cy="50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FD2D6-9E66-5F5E-DC86-59FD01188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99 400+ Homme Qui Réfléchit Stock Illustrations, graphiques vectoriels  libre de droits et Clip Art - iStock | Solution, Point d'interrogation,  Leader">
            <a:extLst>
              <a:ext uri="{FF2B5EF4-FFF2-40B4-BE49-F238E27FC236}">
                <a16:creationId xmlns:a16="http://schemas.microsoft.com/office/drawing/2014/main" id="{64A45D0A-D50D-689F-E3F3-6749D9322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 bwMode="auto"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D16624-A0DC-A761-DDE4-1ACFC49F8937}"/>
              </a:ext>
            </a:extLst>
          </p:cNvPr>
          <p:cNvSpPr txBox="1"/>
          <p:nvPr/>
        </p:nvSpPr>
        <p:spPr>
          <a:xfrm>
            <a:off x="599818" y="5234320"/>
            <a:ext cx="6931319" cy="7522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 quoi sert cette application?</a:t>
            </a:r>
          </a:p>
        </p:txBody>
      </p:sp>
      <p:pic>
        <p:nvPicPr>
          <p:cNvPr id="1028" name="Picture 4" descr="TeamPulse - Gestion d'équipe – Applications sur Google Play">
            <a:extLst>
              <a:ext uri="{FF2B5EF4-FFF2-40B4-BE49-F238E27FC236}">
                <a16:creationId xmlns:a16="http://schemas.microsoft.com/office/drawing/2014/main" id="{9E8DFDEE-2B33-C747-2929-243EBF57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r="1" b="11467"/>
          <a:stretch>
            <a:fillRect/>
          </a:stretch>
        </p:blipFill>
        <p:spPr bwMode="auto"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4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CC559-4F3F-4351-44B1-8B02F73E7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2059" descr="Personne regardant un téléphone vide">
            <a:extLst>
              <a:ext uri="{FF2B5EF4-FFF2-40B4-BE49-F238E27FC236}">
                <a16:creationId xmlns:a16="http://schemas.microsoft.com/office/drawing/2014/main" id="{EDE2CD31-D05C-3309-BA99-35A9634BA5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70" r="-1" b="-1"/>
          <a:stretch>
            <a:fillRect/>
          </a:stretch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071" name="Rectangle 2070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9815D4-11CC-38BA-2424-BD16E73BCF61}"/>
              </a:ext>
            </a:extLst>
          </p:cNvPr>
          <p:cNvSpPr txBox="1"/>
          <p:nvPr/>
        </p:nvSpPr>
        <p:spPr>
          <a:xfrm>
            <a:off x="7631012" y="572574"/>
            <a:ext cx="4171336" cy="3696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 b="1" dirty="0"/>
              <a:t>Application </a:t>
            </a:r>
            <a:r>
              <a:rPr lang="fr-FR" sz="2000" b="1" dirty="0" err="1"/>
              <a:t>TeamPulse</a:t>
            </a:r>
            <a:r>
              <a:rPr lang="fr-FR" sz="2000" b="1" dirty="0"/>
              <a:t>:</a:t>
            </a:r>
          </a:p>
          <a:p>
            <a:endParaRPr lang="fr-FR" sz="2000" dirty="0"/>
          </a:p>
          <a:p>
            <a:r>
              <a:rPr lang="fr-FR" dirty="0"/>
              <a:t>Nous avons détourné le fonctionnement de l’application afin que nous puisions organiser des événements sportifs entre nous.</a:t>
            </a:r>
          </a:p>
          <a:p>
            <a:r>
              <a:rPr lang="fr-FR" dirty="0"/>
              <a:t>L’application gratuite, sans limite d’accès et hors périmètre </a:t>
            </a:r>
            <a:r>
              <a:rPr lang="fr-FR" dirty="0" err="1"/>
              <a:t>Elsan</a:t>
            </a:r>
            <a:r>
              <a:rPr lang="fr-FR" dirty="0"/>
              <a:t>.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2000" dirty="0"/>
          </a:p>
          <a:p>
            <a:endParaRPr lang="fr-FR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2000" dirty="0"/>
          </a:p>
          <a:p>
            <a:pPr marL="285750" indent="-285750">
              <a:buFont typeface="Symbol" panose="05050102010706020507" pitchFamily="18" charset="2"/>
              <a:buChar char="Þ"/>
            </a:pPr>
            <a:endParaRPr lang="fr-FR" sz="2000" dirty="0"/>
          </a:p>
          <a:p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C9B415-B1B8-BC0F-F25B-4182E5DC0441}"/>
              </a:ext>
            </a:extLst>
          </p:cNvPr>
          <p:cNvSpPr txBox="1"/>
          <p:nvPr/>
        </p:nvSpPr>
        <p:spPr>
          <a:xfrm>
            <a:off x="7731595" y="3342063"/>
            <a:ext cx="37362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Deux rôles sont possibles:</a:t>
            </a:r>
          </a:p>
          <a:p>
            <a:endParaRPr lang="fr-FR" dirty="0"/>
          </a:p>
          <a:p>
            <a:r>
              <a:rPr lang="fr-FR" dirty="0"/>
              <a:t>-Admin : autorise la gestion de l’équipe (création d’événement, etc…).</a:t>
            </a:r>
          </a:p>
          <a:p>
            <a:endParaRPr lang="fr-FR" dirty="0"/>
          </a:p>
          <a:p>
            <a:r>
              <a:rPr lang="fr-FR" dirty="0"/>
              <a:t>-Joueur : permet de participer simplement aux événements.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155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76F61A-28E8-CF83-09B1-22B0B2289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7" name="Rectangle 1106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>
            <a:extLst>
              <a:ext uri="{FF2B5EF4-FFF2-40B4-BE49-F238E27FC236}">
                <a16:creationId xmlns:a16="http://schemas.microsoft.com/office/drawing/2014/main" id="{7E46F721-3785-414D-8697-16AF490E6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72B6A70-7C36-F048-DCE3-5A8CE6DCF183}"/>
              </a:ext>
            </a:extLst>
          </p:cNvPr>
          <p:cNvSpPr txBox="1"/>
          <p:nvPr/>
        </p:nvSpPr>
        <p:spPr>
          <a:xfrm>
            <a:off x="8115300" y="1562669"/>
            <a:ext cx="3389515" cy="2380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Comment rejoindre l’équipe?</a:t>
            </a:r>
          </a:p>
        </p:txBody>
      </p:sp>
      <p:pic>
        <p:nvPicPr>
          <p:cNvPr id="1028" name="Picture 4" descr="TeamPulse - Gestion d'équipe – Applications sur Google Play">
            <a:extLst>
              <a:ext uri="{FF2B5EF4-FFF2-40B4-BE49-F238E27FC236}">
                <a16:creationId xmlns:a16="http://schemas.microsoft.com/office/drawing/2014/main" id="{DA0E38D0-5CA2-420F-1EF3-8E678C19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b="8543"/>
          <a:stretch>
            <a:fillRect/>
          </a:stretch>
        </p:blipFill>
        <p:spPr bwMode="auto"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2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tent Jeune gars montrant une téléphone intelligent. homme détient une  mobile téléphone dans un main et">
            <a:extLst>
              <a:ext uri="{FF2B5EF4-FFF2-40B4-BE49-F238E27FC236}">
                <a16:creationId xmlns:a16="http://schemas.microsoft.com/office/drawing/2014/main" id="{94DFAB75-8074-ABC8-212D-E1908277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91" y="1888764"/>
            <a:ext cx="3080472" cy="30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chaussures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44DAA61-7BE1-2557-6A74-B0A10DAAE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20" y="1524567"/>
            <a:ext cx="2534004" cy="5087060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B4D44DB-3DFE-6373-1A49-7AB7DAE46BAB}"/>
              </a:ext>
            </a:extLst>
          </p:cNvPr>
          <p:cNvSpPr/>
          <p:nvPr/>
        </p:nvSpPr>
        <p:spPr>
          <a:xfrm>
            <a:off x="5106256" y="4969236"/>
            <a:ext cx="347870" cy="1590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calculatrice, conception&#10;&#10;Le contenu généré par l’IA peut être incorrect.">
            <a:extLst>
              <a:ext uri="{FF2B5EF4-FFF2-40B4-BE49-F238E27FC236}">
                <a16:creationId xmlns:a16="http://schemas.microsoft.com/office/drawing/2014/main" id="{75EE8D17-A65B-A0A4-DA88-9DAA0FD74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859" y="1888764"/>
            <a:ext cx="3673191" cy="3425649"/>
          </a:xfrm>
          <a:prstGeom prst="rect">
            <a:avLst/>
          </a:prstGeom>
        </p:spPr>
      </p:pic>
      <p:sp>
        <p:nvSpPr>
          <p:cNvPr id="9" name="Flèche : pentagone 8">
            <a:extLst>
              <a:ext uri="{FF2B5EF4-FFF2-40B4-BE49-F238E27FC236}">
                <a16:creationId xmlns:a16="http://schemas.microsoft.com/office/drawing/2014/main" id="{59C162C1-5A68-34F6-C3A1-CE229ED5226D}"/>
              </a:ext>
            </a:extLst>
          </p:cNvPr>
          <p:cNvSpPr/>
          <p:nvPr/>
        </p:nvSpPr>
        <p:spPr>
          <a:xfrm>
            <a:off x="810491" y="332509"/>
            <a:ext cx="3080472" cy="820882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Télécharge l’application </a:t>
            </a:r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TeamPulse</a:t>
            </a:r>
            <a:endParaRPr lang="fr-F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98DB4EEC-AA0D-2FF4-AB85-9C479DEC6587}"/>
              </a:ext>
            </a:extLst>
          </p:cNvPr>
          <p:cNvSpPr/>
          <p:nvPr/>
        </p:nvSpPr>
        <p:spPr>
          <a:xfrm>
            <a:off x="4581832" y="332509"/>
            <a:ext cx="2871020" cy="82088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Clique sur « Rejoindre une équipe »</a:t>
            </a:r>
          </a:p>
        </p:txBody>
      </p:sp>
      <p:sp>
        <p:nvSpPr>
          <p:cNvPr id="11" name="Flèche : chevron 10">
            <a:extLst>
              <a:ext uri="{FF2B5EF4-FFF2-40B4-BE49-F238E27FC236}">
                <a16:creationId xmlns:a16="http://schemas.microsoft.com/office/drawing/2014/main" id="{49226E32-64AB-3378-1116-17C937E6A83C}"/>
              </a:ext>
            </a:extLst>
          </p:cNvPr>
          <p:cNvSpPr/>
          <p:nvPr/>
        </p:nvSpPr>
        <p:spPr>
          <a:xfrm>
            <a:off x="8421328" y="332509"/>
            <a:ext cx="2871020" cy="82088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Entre le code « </a:t>
            </a:r>
            <a:r>
              <a:rPr lang="fr-FR" sz="1600" dirty="0" err="1">
                <a:solidFill>
                  <a:schemeClr val="tx1"/>
                </a:solidFill>
              </a:rPr>
              <a:t>ElsanHDF</a:t>
            </a:r>
            <a:r>
              <a:rPr lang="fr-FR" sz="1600" dirty="0">
                <a:solidFill>
                  <a:schemeClr val="tx1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45193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341797-422A-EA13-9EEC-F0F15629E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7" name="Rectangle 1106">
            <a:extLst>
              <a:ext uri="{FF2B5EF4-FFF2-40B4-BE49-F238E27FC236}">
                <a16:creationId xmlns:a16="http://schemas.microsoft.com/office/drawing/2014/main" id="{B50FBEF8-5ECA-B191-EDBA-D5D3913E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>
            <a:extLst>
              <a:ext uri="{FF2B5EF4-FFF2-40B4-BE49-F238E27FC236}">
                <a16:creationId xmlns:a16="http://schemas.microsoft.com/office/drawing/2014/main" id="{D4CBFC04-67B5-3834-DC9C-B1DCDBEE5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568E65B-F1B4-AF05-DAE8-69D14BDA28CC}"/>
              </a:ext>
            </a:extLst>
          </p:cNvPr>
          <p:cNvSpPr txBox="1"/>
          <p:nvPr/>
        </p:nvSpPr>
        <p:spPr>
          <a:xfrm>
            <a:off x="8115300" y="1562669"/>
            <a:ext cx="3389515" cy="23806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Navigation dans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l’application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TeamPulse - Gestion d'équipe – Applications sur Google Play">
            <a:extLst>
              <a:ext uri="{FF2B5EF4-FFF2-40B4-BE49-F238E27FC236}">
                <a16:creationId xmlns:a16="http://schemas.microsoft.com/office/drawing/2014/main" id="{F3DC8B8B-9BEB-FD00-4C3F-67CA23BA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b="8543"/>
          <a:stretch>
            <a:fillRect/>
          </a:stretch>
        </p:blipFill>
        <p:spPr bwMode="auto">
          <a:xfrm>
            <a:off x="20" y="1"/>
            <a:ext cx="7665573" cy="6857999"/>
          </a:xfrm>
          <a:custGeom>
            <a:avLst/>
            <a:gdLst/>
            <a:ahLst/>
            <a:cxnLst/>
            <a:rect l="l" t="t" r="r" b="b"/>
            <a:pathLst>
              <a:path w="7665593" h="6857999">
                <a:moveTo>
                  <a:pt x="0" y="0"/>
                </a:moveTo>
                <a:lnTo>
                  <a:pt x="7363783" y="0"/>
                </a:lnTo>
                <a:lnTo>
                  <a:pt x="7372954" y="18152"/>
                </a:lnTo>
                <a:cubicBezTo>
                  <a:pt x="7378508" y="27417"/>
                  <a:pt x="7383821" y="35694"/>
                  <a:pt x="7386404" y="41707"/>
                </a:cubicBezTo>
                <a:lnTo>
                  <a:pt x="7389058" y="60832"/>
                </a:lnTo>
                <a:lnTo>
                  <a:pt x="7394074" y="60137"/>
                </a:lnTo>
                <a:lnTo>
                  <a:pt x="7394443" y="67241"/>
                </a:lnTo>
                <a:lnTo>
                  <a:pt x="7394565" y="83099"/>
                </a:lnTo>
                <a:cubicBezTo>
                  <a:pt x="7395324" y="92994"/>
                  <a:pt x="7394122" y="120511"/>
                  <a:pt x="7395957" y="130584"/>
                </a:cubicBezTo>
                <a:cubicBezTo>
                  <a:pt x="7401306" y="133490"/>
                  <a:pt x="7404223" y="137975"/>
                  <a:pt x="7405574" y="143540"/>
                </a:cubicBezTo>
                <a:lnTo>
                  <a:pt x="7405725" y="155795"/>
                </a:lnTo>
                <a:lnTo>
                  <a:pt x="7418615" y="226869"/>
                </a:lnTo>
                <a:lnTo>
                  <a:pt x="7419579" y="236641"/>
                </a:lnTo>
                <a:lnTo>
                  <a:pt x="7423900" y="241933"/>
                </a:lnTo>
                <a:cubicBezTo>
                  <a:pt x="7424763" y="245974"/>
                  <a:pt x="7424206" y="257579"/>
                  <a:pt x="7424760" y="260885"/>
                </a:cubicBezTo>
                <a:cubicBezTo>
                  <a:pt x="7425580" y="261177"/>
                  <a:pt x="7426400" y="261469"/>
                  <a:pt x="7427220" y="261761"/>
                </a:cubicBezTo>
                <a:cubicBezTo>
                  <a:pt x="7431152" y="272291"/>
                  <a:pt x="7444241" y="311893"/>
                  <a:pt x="7448344" y="324055"/>
                </a:cubicBezTo>
                <a:cubicBezTo>
                  <a:pt x="7444563" y="326484"/>
                  <a:pt x="7450535" y="331924"/>
                  <a:pt x="7451833" y="334727"/>
                </a:cubicBezTo>
                <a:cubicBezTo>
                  <a:pt x="7449286" y="335161"/>
                  <a:pt x="7448510" y="341947"/>
                  <a:pt x="7450776" y="343948"/>
                </a:cubicBezTo>
                <a:cubicBezTo>
                  <a:pt x="7463202" y="391652"/>
                  <a:pt x="7437523" y="367773"/>
                  <a:pt x="7453791" y="395003"/>
                </a:cubicBezTo>
                <a:cubicBezTo>
                  <a:pt x="7454869" y="399820"/>
                  <a:pt x="7453841" y="403723"/>
                  <a:pt x="7451939" y="407147"/>
                </a:cubicBezTo>
                <a:lnTo>
                  <a:pt x="7448030" y="412254"/>
                </a:lnTo>
                <a:lnTo>
                  <a:pt x="7455416" y="432021"/>
                </a:lnTo>
                <a:cubicBezTo>
                  <a:pt x="7457991" y="441758"/>
                  <a:pt x="7459699" y="452007"/>
                  <a:pt x="7460479" y="462523"/>
                </a:cubicBezTo>
                <a:cubicBezTo>
                  <a:pt x="7455275" y="464882"/>
                  <a:pt x="7462669" y="473136"/>
                  <a:pt x="7464133" y="477020"/>
                </a:cubicBezTo>
                <a:cubicBezTo>
                  <a:pt x="7460734" y="477060"/>
                  <a:pt x="7459104" y="485663"/>
                  <a:pt x="7461914" y="488716"/>
                </a:cubicBezTo>
                <a:cubicBezTo>
                  <a:pt x="7474065" y="552879"/>
                  <a:pt x="7442314" y="516775"/>
                  <a:pt x="7461353" y="555280"/>
                </a:cubicBezTo>
                <a:cubicBezTo>
                  <a:pt x="7462345" y="561721"/>
                  <a:pt x="7460642" y="566553"/>
                  <a:pt x="7457829" y="570585"/>
                </a:cubicBezTo>
                <a:lnTo>
                  <a:pt x="7450804" y="577839"/>
                </a:lnTo>
                <a:lnTo>
                  <a:pt x="7453309" y="583524"/>
                </a:lnTo>
                <a:cubicBezTo>
                  <a:pt x="7453505" y="604977"/>
                  <a:pt x="7446306" y="611303"/>
                  <a:pt x="7453558" y="623785"/>
                </a:cubicBezTo>
                <a:cubicBezTo>
                  <a:pt x="7438483" y="642230"/>
                  <a:pt x="7452055" y="636019"/>
                  <a:pt x="7454362" y="650049"/>
                </a:cubicBezTo>
                <a:cubicBezTo>
                  <a:pt x="7457368" y="661117"/>
                  <a:pt x="7463152" y="640798"/>
                  <a:pt x="7464006" y="651645"/>
                </a:cubicBezTo>
                <a:cubicBezTo>
                  <a:pt x="7460114" y="663380"/>
                  <a:pt x="7472201" y="662829"/>
                  <a:pt x="7467442" y="675032"/>
                </a:cubicBezTo>
                <a:cubicBezTo>
                  <a:pt x="7458335" y="672068"/>
                  <a:pt x="7469207" y="699114"/>
                  <a:pt x="7461251" y="699956"/>
                </a:cubicBezTo>
                <a:cubicBezTo>
                  <a:pt x="7472628" y="710321"/>
                  <a:pt x="7458614" y="715529"/>
                  <a:pt x="7462119" y="729331"/>
                </a:cubicBezTo>
                <a:cubicBezTo>
                  <a:pt x="7466423" y="735831"/>
                  <a:pt x="7467162" y="740521"/>
                  <a:pt x="7462533" y="746910"/>
                </a:cubicBezTo>
                <a:cubicBezTo>
                  <a:pt x="7483486" y="776851"/>
                  <a:pt x="7463470" y="765024"/>
                  <a:pt x="7471529" y="793043"/>
                </a:cubicBezTo>
                <a:cubicBezTo>
                  <a:pt x="7480002" y="817184"/>
                  <a:pt x="7485500" y="844550"/>
                  <a:pt x="7505730" y="867898"/>
                </a:cubicBezTo>
                <a:cubicBezTo>
                  <a:pt x="7511461" y="872184"/>
                  <a:pt x="7513630" y="882707"/>
                  <a:pt x="7510576" y="891400"/>
                </a:cubicBezTo>
                <a:cubicBezTo>
                  <a:pt x="7510049" y="892894"/>
                  <a:pt x="7509385" y="894278"/>
                  <a:pt x="7508604" y="895508"/>
                </a:cubicBezTo>
                <a:cubicBezTo>
                  <a:pt x="7511698" y="915692"/>
                  <a:pt x="7525520" y="989520"/>
                  <a:pt x="7529143" y="1012510"/>
                </a:cubicBezTo>
                <a:cubicBezTo>
                  <a:pt x="7521781" y="1014371"/>
                  <a:pt x="7535067" y="1025997"/>
                  <a:pt x="7530347" y="1033444"/>
                </a:cubicBezTo>
                <a:cubicBezTo>
                  <a:pt x="7526204" y="1038777"/>
                  <a:pt x="7529270" y="1043549"/>
                  <a:pt x="7529596" y="1049120"/>
                </a:cubicBezTo>
                <a:cubicBezTo>
                  <a:pt x="7526339" y="1056460"/>
                  <a:pt x="7532220" y="1080398"/>
                  <a:pt x="7536437" y="1086639"/>
                </a:cubicBezTo>
                <a:cubicBezTo>
                  <a:pt x="7551094" y="1101553"/>
                  <a:pt x="7540210" y="1135442"/>
                  <a:pt x="7551438" y="1147834"/>
                </a:cubicBezTo>
                <a:cubicBezTo>
                  <a:pt x="7553086" y="1152330"/>
                  <a:pt x="7553752" y="1156729"/>
                  <a:pt x="7553808" y="1161047"/>
                </a:cubicBezTo>
                <a:lnTo>
                  <a:pt x="7552572" y="1173130"/>
                </a:lnTo>
                <a:lnTo>
                  <a:pt x="7549434" y="1176566"/>
                </a:lnTo>
                <a:lnTo>
                  <a:pt x="7550211" y="1183950"/>
                </a:lnTo>
                <a:lnTo>
                  <a:pt x="7549733" y="1186066"/>
                </a:lnTo>
                <a:cubicBezTo>
                  <a:pt x="7548807" y="1190108"/>
                  <a:pt x="7548001" y="1194099"/>
                  <a:pt x="7547683" y="1198047"/>
                </a:cubicBezTo>
                <a:cubicBezTo>
                  <a:pt x="7563423" y="1192855"/>
                  <a:pt x="7547566" y="1230782"/>
                  <a:pt x="7560295" y="1219849"/>
                </a:cubicBezTo>
                <a:cubicBezTo>
                  <a:pt x="7561281" y="1240644"/>
                  <a:pt x="7573138" y="1224782"/>
                  <a:pt x="7561835" y="1249779"/>
                </a:cubicBezTo>
                <a:cubicBezTo>
                  <a:pt x="7574707" y="1282065"/>
                  <a:pt x="7569916" y="1332957"/>
                  <a:pt x="7589445" y="1358245"/>
                </a:cubicBezTo>
                <a:cubicBezTo>
                  <a:pt x="7581989" y="1355103"/>
                  <a:pt x="7576204" y="1368711"/>
                  <a:pt x="7579904" y="1378136"/>
                </a:cubicBezTo>
                <a:cubicBezTo>
                  <a:pt x="7550647" y="1367117"/>
                  <a:pt x="7606267" y="1415404"/>
                  <a:pt x="7586303" y="1423699"/>
                </a:cubicBezTo>
                <a:cubicBezTo>
                  <a:pt x="7604838" y="1424108"/>
                  <a:pt x="7636267" y="1466352"/>
                  <a:pt x="7621059" y="1486236"/>
                </a:cubicBezTo>
                <a:cubicBezTo>
                  <a:pt x="7624771" y="1516526"/>
                  <a:pt x="7640092" y="1537976"/>
                  <a:pt x="7633966" y="1569734"/>
                </a:cubicBezTo>
                <a:cubicBezTo>
                  <a:pt x="7636447" y="1570719"/>
                  <a:pt x="7638522" y="1572334"/>
                  <a:pt x="7640304" y="1574384"/>
                </a:cubicBezTo>
                <a:lnTo>
                  <a:pt x="7644628" y="1581242"/>
                </a:lnTo>
                <a:lnTo>
                  <a:pt x="7644313" y="1582567"/>
                </a:lnTo>
                <a:cubicBezTo>
                  <a:pt x="7644257" y="1587776"/>
                  <a:pt x="7645302" y="1590443"/>
                  <a:pt x="7646831" y="1591983"/>
                </a:cubicBezTo>
                <a:cubicBezTo>
                  <a:pt x="7647577" y="1592347"/>
                  <a:pt x="7648323" y="1592711"/>
                  <a:pt x="7649069" y="1593074"/>
                </a:cubicBezTo>
                <a:lnTo>
                  <a:pt x="7651326" y="1599230"/>
                </a:lnTo>
                <a:lnTo>
                  <a:pt x="7657195" y="1610539"/>
                </a:lnTo>
                <a:lnTo>
                  <a:pt x="7656957" y="1613422"/>
                </a:lnTo>
                <a:lnTo>
                  <a:pt x="7663730" y="1631673"/>
                </a:lnTo>
                <a:lnTo>
                  <a:pt x="7663189" y="1632289"/>
                </a:lnTo>
                <a:cubicBezTo>
                  <a:pt x="7662131" y="1634085"/>
                  <a:pt x="7661641" y="1636199"/>
                  <a:pt x="7662326" y="1639024"/>
                </a:cubicBezTo>
                <a:cubicBezTo>
                  <a:pt x="7651979" y="1640024"/>
                  <a:pt x="7659188" y="1642819"/>
                  <a:pt x="7662125" y="1651067"/>
                </a:cubicBezTo>
                <a:cubicBezTo>
                  <a:pt x="7646711" y="1654462"/>
                  <a:pt x="7660667" y="1674670"/>
                  <a:pt x="7653812" y="1683345"/>
                </a:cubicBezTo>
                <a:cubicBezTo>
                  <a:pt x="7656316" y="1689330"/>
                  <a:pt x="7658683" y="1695719"/>
                  <a:pt x="7660803" y="1702414"/>
                </a:cubicBezTo>
                <a:lnTo>
                  <a:pt x="7661867" y="1756201"/>
                </a:lnTo>
                <a:lnTo>
                  <a:pt x="7649453" y="1812530"/>
                </a:lnTo>
                <a:cubicBezTo>
                  <a:pt x="7649183" y="1833366"/>
                  <a:pt x="7644573" y="1851408"/>
                  <a:pt x="7647823" y="1869041"/>
                </a:cubicBezTo>
                <a:cubicBezTo>
                  <a:pt x="7644238" y="1876204"/>
                  <a:pt x="7642789" y="1882956"/>
                  <a:pt x="7648156" y="1889503"/>
                </a:cubicBezTo>
                <a:cubicBezTo>
                  <a:pt x="7646365" y="1908946"/>
                  <a:pt x="7638702" y="1913653"/>
                  <a:pt x="7644679" y="1925974"/>
                </a:cubicBezTo>
                <a:cubicBezTo>
                  <a:pt x="7632281" y="1936898"/>
                  <a:pt x="7637013" y="1937545"/>
                  <a:pt x="7640564" y="1942678"/>
                </a:cubicBezTo>
                <a:lnTo>
                  <a:pt x="7640816" y="1943410"/>
                </a:lnTo>
                <a:lnTo>
                  <a:pt x="7639044" y="1944904"/>
                </a:lnTo>
                <a:lnTo>
                  <a:pt x="7638223" y="1947993"/>
                </a:lnTo>
                <a:lnTo>
                  <a:pt x="7638752" y="1956430"/>
                </a:lnTo>
                <a:lnTo>
                  <a:pt x="7639407" y="1959603"/>
                </a:lnTo>
                <a:cubicBezTo>
                  <a:pt x="7639690" y="1961788"/>
                  <a:pt x="7639658" y="1963239"/>
                  <a:pt x="7639396" y="1964244"/>
                </a:cubicBezTo>
                <a:lnTo>
                  <a:pt x="7639249" y="1964361"/>
                </a:lnTo>
                <a:lnTo>
                  <a:pt x="7639521" y="1968708"/>
                </a:lnTo>
                <a:cubicBezTo>
                  <a:pt x="7640315" y="1976045"/>
                  <a:pt x="7641402" y="1983186"/>
                  <a:pt x="7642694" y="1989983"/>
                </a:cubicBezTo>
                <a:cubicBezTo>
                  <a:pt x="7634556" y="1995729"/>
                  <a:pt x="7644169" y="2020842"/>
                  <a:pt x="7628828" y="2018094"/>
                </a:cubicBezTo>
                <a:cubicBezTo>
                  <a:pt x="7630116" y="2027262"/>
                  <a:pt x="7636485" y="2032807"/>
                  <a:pt x="7626423" y="2029720"/>
                </a:cubicBezTo>
                <a:cubicBezTo>
                  <a:pt x="7626559" y="2032738"/>
                  <a:pt x="7625703" y="2034598"/>
                  <a:pt x="7624364" y="2035929"/>
                </a:cubicBezTo>
                <a:lnTo>
                  <a:pt x="7623733" y="2036314"/>
                </a:lnTo>
                <a:lnTo>
                  <a:pt x="7626847" y="2056711"/>
                </a:lnTo>
                <a:lnTo>
                  <a:pt x="7626090" y="2059419"/>
                </a:lnTo>
                <a:lnTo>
                  <a:pt x="7629618" y="2072712"/>
                </a:lnTo>
                <a:lnTo>
                  <a:pt x="7630641" y="2079581"/>
                </a:lnTo>
                <a:lnTo>
                  <a:pt x="7632577" y="2081522"/>
                </a:lnTo>
                <a:cubicBezTo>
                  <a:pt x="7633753" y="2083617"/>
                  <a:pt x="7634261" y="2086620"/>
                  <a:pt x="7633251" y="2091658"/>
                </a:cubicBezTo>
                <a:lnTo>
                  <a:pt x="7632707" y="2092825"/>
                </a:lnTo>
                <a:lnTo>
                  <a:pt x="7635575" y="2101184"/>
                </a:lnTo>
                <a:cubicBezTo>
                  <a:pt x="7636900" y="2103876"/>
                  <a:pt x="7638586" y="2106260"/>
                  <a:pt x="7640772" y="2108190"/>
                </a:cubicBezTo>
                <a:cubicBezTo>
                  <a:pt x="7629093" y="2136655"/>
                  <a:pt x="7639778" y="2163513"/>
                  <a:pt x="7637758" y="2194409"/>
                </a:cubicBezTo>
                <a:cubicBezTo>
                  <a:pt x="7619585" y="2207765"/>
                  <a:pt x="7641835" y="2261154"/>
                  <a:pt x="7659453" y="2268824"/>
                </a:cubicBezTo>
                <a:cubicBezTo>
                  <a:pt x="7644015" y="2268997"/>
                  <a:pt x="7665037" y="2307714"/>
                  <a:pt x="7665583" y="2317700"/>
                </a:cubicBezTo>
                <a:cubicBezTo>
                  <a:pt x="7665764" y="2321029"/>
                  <a:pt x="7663671" y="2321166"/>
                  <a:pt x="7657195" y="2315619"/>
                </a:cubicBezTo>
                <a:cubicBezTo>
                  <a:pt x="7658997" y="2326231"/>
                  <a:pt x="7650972" y="2337185"/>
                  <a:pt x="7644431" y="2331209"/>
                </a:cubicBezTo>
                <a:cubicBezTo>
                  <a:pt x="7658433" y="2363448"/>
                  <a:pt x="7644510" y="2411031"/>
                  <a:pt x="7650869" y="2447461"/>
                </a:cubicBezTo>
                <a:cubicBezTo>
                  <a:pt x="7635485" y="2467322"/>
                  <a:pt x="7649719" y="2456555"/>
                  <a:pt x="7646841" y="2477156"/>
                </a:cubicBezTo>
                <a:cubicBezTo>
                  <a:pt x="7661004" y="2471521"/>
                  <a:pt x="7638896" y="2502164"/>
                  <a:pt x="7654880" y="2503292"/>
                </a:cubicBezTo>
                <a:cubicBezTo>
                  <a:pt x="7653849" y="2507005"/>
                  <a:pt x="7652348" y="2510567"/>
                  <a:pt x="7650720" y="2514131"/>
                </a:cubicBezTo>
                <a:lnTo>
                  <a:pt x="7649876" y="2516003"/>
                </a:lnTo>
                <a:lnTo>
                  <a:pt x="7649263" y="2523483"/>
                </a:lnTo>
                <a:lnTo>
                  <a:pt x="7645633" y="2525592"/>
                </a:lnTo>
                <a:lnTo>
                  <a:pt x="7642233" y="2536851"/>
                </a:lnTo>
                <a:cubicBezTo>
                  <a:pt x="7641494" y="2541069"/>
                  <a:pt x="7641323" y="2545607"/>
                  <a:pt x="7642069" y="2550622"/>
                </a:cubicBezTo>
                <a:cubicBezTo>
                  <a:pt x="7648404" y="2562959"/>
                  <a:pt x="7640640" y="2582170"/>
                  <a:pt x="7641110" y="2599544"/>
                </a:cubicBezTo>
                <a:lnTo>
                  <a:pt x="7643071" y="2607523"/>
                </a:lnTo>
                <a:lnTo>
                  <a:pt x="7639801" y="2633566"/>
                </a:lnTo>
                <a:cubicBezTo>
                  <a:pt x="7639166" y="2640978"/>
                  <a:pt x="7638833" y="2648672"/>
                  <a:pt x="7639065" y="2656773"/>
                </a:cubicBezTo>
                <a:lnTo>
                  <a:pt x="7640624" y="2671810"/>
                </a:lnTo>
                <a:lnTo>
                  <a:pt x="7639332" y="2675751"/>
                </a:lnTo>
                <a:cubicBezTo>
                  <a:pt x="7639476" y="2682617"/>
                  <a:pt x="7644027" y="2691703"/>
                  <a:pt x="7638498" y="2690893"/>
                </a:cubicBezTo>
                <a:lnTo>
                  <a:pt x="7640415" y="2698606"/>
                </a:lnTo>
                <a:lnTo>
                  <a:pt x="7636002" y="2706218"/>
                </a:lnTo>
                <a:cubicBezTo>
                  <a:pt x="7634978" y="2707053"/>
                  <a:pt x="7633887" y="2707679"/>
                  <a:pt x="7632770" y="2708079"/>
                </a:cubicBezTo>
                <a:lnTo>
                  <a:pt x="7634220" y="2718854"/>
                </a:lnTo>
                <a:lnTo>
                  <a:pt x="7631061" y="2727688"/>
                </a:lnTo>
                <a:lnTo>
                  <a:pt x="7633127" y="2735389"/>
                </a:lnTo>
                <a:lnTo>
                  <a:pt x="7632661" y="2738584"/>
                </a:lnTo>
                <a:lnTo>
                  <a:pt x="7631098" y="2746529"/>
                </a:lnTo>
                <a:cubicBezTo>
                  <a:pt x="7630002" y="2750602"/>
                  <a:pt x="7628681" y="2755160"/>
                  <a:pt x="7627624" y="2760235"/>
                </a:cubicBezTo>
                <a:lnTo>
                  <a:pt x="7627140" y="2764511"/>
                </a:lnTo>
                <a:lnTo>
                  <a:pt x="7621827" y="2773820"/>
                </a:lnTo>
                <a:cubicBezTo>
                  <a:pt x="7617811" y="2780593"/>
                  <a:pt x="7615104" y="2785923"/>
                  <a:pt x="7617284" y="2791840"/>
                </a:cubicBezTo>
                <a:cubicBezTo>
                  <a:pt x="7612094" y="2801924"/>
                  <a:pt x="7597550" y="2808970"/>
                  <a:pt x="7601430" y="2823567"/>
                </a:cubicBezTo>
                <a:cubicBezTo>
                  <a:pt x="7594841" y="2819137"/>
                  <a:pt x="7600633" y="2839778"/>
                  <a:pt x="7593865" y="2842217"/>
                </a:cubicBezTo>
                <a:cubicBezTo>
                  <a:pt x="7588415" y="2843342"/>
                  <a:pt x="7588901" y="2849866"/>
                  <a:pt x="7586893" y="2854834"/>
                </a:cubicBezTo>
                <a:cubicBezTo>
                  <a:pt x="7581327" y="2858374"/>
                  <a:pt x="7576244" y="2883372"/>
                  <a:pt x="7577046" y="2892075"/>
                </a:cubicBezTo>
                <a:cubicBezTo>
                  <a:pt x="7582584" y="2916606"/>
                  <a:pt x="7560175" y="2936338"/>
                  <a:pt x="7564026" y="2955950"/>
                </a:cubicBezTo>
                <a:cubicBezTo>
                  <a:pt x="7563501" y="2961086"/>
                  <a:pt x="7562240" y="2965343"/>
                  <a:pt x="7560529" y="2969031"/>
                </a:cubicBezTo>
                <a:lnTo>
                  <a:pt x="7554631" y="2978222"/>
                </a:lnTo>
                <a:lnTo>
                  <a:pt x="7550747" y="2978564"/>
                </a:lnTo>
                <a:lnTo>
                  <a:pt x="7548359" y="2985429"/>
                </a:lnTo>
                <a:lnTo>
                  <a:pt x="7547120" y="2986826"/>
                </a:lnTo>
                <a:cubicBezTo>
                  <a:pt x="7544741" y="2989483"/>
                  <a:pt x="7542480" y="2992194"/>
                  <a:pt x="7540621" y="2995267"/>
                </a:cubicBezTo>
                <a:cubicBezTo>
                  <a:pt x="7555200" y="3003715"/>
                  <a:pt x="7527208" y="3022799"/>
                  <a:pt x="7541739" y="3023946"/>
                </a:cubicBezTo>
                <a:cubicBezTo>
                  <a:pt x="7534059" y="3042303"/>
                  <a:pt x="7549904" y="3038579"/>
                  <a:pt x="7530781" y="3050462"/>
                </a:cubicBezTo>
                <a:cubicBezTo>
                  <a:pt x="7527838" y="3088204"/>
                  <a:pt x="7503338" y="3127251"/>
                  <a:pt x="7508515" y="3164510"/>
                </a:cubicBezTo>
                <a:cubicBezTo>
                  <a:pt x="7503888" y="3155782"/>
                  <a:pt x="7493770" y="3162549"/>
                  <a:pt x="7492866" y="3173520"/>
                </a:cubicBezTo>
                <a:cubicBezTo>
                  <a:pt x="7474179" y="3140376"/>
                  <a:pt x="7498581" y="3226463"/>
                  <a:pt x="7479395" y="3217191"/>
                </a:cubicBezTo>
                <a:cubicBezTo>
                  <a:pt x="7493905" y="3232643"/>
                  <a:pt x="7501608" y="3293915"/>
                  <a:pt x="7481475" y="3298298"/>
                </a:cubicBezTo>
                <a:cubicBezTo>
                  <a:pt x="7472089" y="3326890"/>
                  <a:pt x="7475493" y="3357480"/>
                  <a:pt x="7457722" y="3379292"/>
                </a:cubicBezTo>
                <a:cubicBezTo>
                  <a:pt x="7459285" y="3382143"/>
                  <a:pt x="7460273" y="3385199"/>
                  <a:pt x="7460850" y="3388381"/>
                </a:cubicBezTo>
                <a:lnTo>
                  <a:pt x="7461482" y="3397694"/>
                </a:lnTo>
                <a:lnTo>
                  <a:pt x="7460695" y="3398556"/>
                </a:lnTo>
                <a:cubicBezTo>
                  <a:pt x="7458532" y="3402904"/>
                  <a:pt x="7458275" y="3406007"/>
                  <a:pt x="7458858" y="3408553"/>
                </a:cubicBezTo>
                <a:lnTo>
                  <a:pt x="7460185" y="3411299"/>
                </a:lnTo>
                <a:lnTo>
                  <a:pt x="7459468" y="3418333"/>
                </a:lnTo>
                <a:lnTo>
                  <a:pt x="7459515" y="3432662"/>
                </a:lnTo>
                <a:lnTo>
                  <a:pt x="7458154" y="3434902"/>
                </a:lnTo>
                <a:lnTo>
                  <a:pt x="7456091" y="3455825"/>
                </a:lnTo>
                <a:cubicBezTo>
                  <a:pt x="7455865" y="3455850"/>
                  <a:pt x="7455638" y="3455877"/>
                  <a:pt x="7455413" y="3455903"/>
                </a:cubicBezTo>
                <a:cubicBezTo>
                  <a:pt x="7453843" y="3456557"/>
                  <a:pt x="7452596" y="3457940"/>
                  <a:pt x="7451989" y="3460886"/>
                </a:cubicBezTo>
                <a:cubicBezTo>
                  <a:pt x="7443388" y="3453296"/>
                  <a:pt x="7447961" y="3461529"/>
                  <a:pt x="7446929" y="3470886"/>
                </a:cubicBezTo>
                <a:cubicBezTo>
                  <a:pt x="7433341" y="3461186"/>
                  <a:pt x="7436171" y="3489615"/>
                  <a:pt x="7427213" y="3491353"/>
                </a:cubicBezTo>
                <a:cubicBezTo>
                  <a:pt x="7426761" y="3498443"/>
                  <a:pt x="7426037" y="3505767"/>
                  <a:pt x="7424990" y="3513143"/>
                </a:cubicBezTo>
                <a:lnTo>
                  <a:pt x="7424186" y="3517424"/>
                </a:lnTo>
                <a:cubicBezTo>
                  <a:pt x="7424132" y="3517438"/>
                  <a:pt x="7424077" y="3517453"/>
                  <a:pt x="7424024" y="3517467"/>
                </a:cubicBezTo>
                <a:cubicBezTo>
                  <a:pt x="7423536" y="3518305"/>
                  <a:pt x="7423153" y="3519678"/>
                  <a:pt x="7422883" y="3521896"/>
                </a:cubicBezTo>
                <a:lnTo>
                  <a:pt x="7422723" y="3525229"/>
                </a:lnTo>
                <a:lnTo>
                  <a:pt x="7421163" y="3533534"/>
                </a:lnTo>
                <a:lnTo>
                  <a:pt x="7419650" y="3536108"/>
                </a:lnTo>
                <a:lnTo>
                  <a:pt x="7417640" y="3536718"/>
                </a:lnTo>
                <a:lnTo>
                  <a:pt x="7417697" y="3537534"/>
                </a:lnTo>
                <a:cubicBezTo>
                  <a:pt x="7419749" y="3544077"/>
                  <a:pt x="7423989" y="3546875"/>
                  <a:pt x="7409814" y="3551598"/>
                </a:cubicBezTo>
                <a:cubicBezTo>
                  <a:pt x="7412376" y="3566128"/>
                  <a:pt x="7404108" y="3567090"/>
                  <a:pt x="7397719" y="3584844"/>
                </a:cubicBezTo>
                <a:cubicBezTo>
                  <a:pt x="7401116" y="3593573"/>
                  <a:pt x="7398130" y="3599358"/>
                  <a:pt x="7393057" y="3604546"/>
                </a:cubicBezTo>
                <a:cubicBezTo>
                  <a:pt x="7391792" y="3622895"/>
                  <a:pt x="7383125" y="3638008"/>
                  <a:pt x="7377811" y="3657793"/>
                </a:cubicBezTo>
                <a:cubicBezTo>
                  <a:pt x="7379886" y="3680874"/>
                  <a:pt x="7366255" y="3689531"/>
                  <a:pt x="7360624" y="3710685"/>
                </a:cubicBezTo>
                <a:cubicBezTo>
                  <a:pt x="7367950" y="3731637"/>
                  <a:pt x="7347999" y="3723947"/>
                  <a:pt x="7341489" y="3734006"/>
                </a:cubicBezTo>
                <a:lnTo>
                  <a:pt x="7340478" y="3737028"/>
                </a:lnTo>
                <a:lnTo>
                  <a:pt x="7340489" y="3745476"/>
                </a:lnTo>
                <a:lnTo>
                  <a:pt x="7340950" y="3748687"/>
                </a:lnTo>
                <a:cubicBezTo>
                  <a:pt x="7341098" y="3750887"/>
                  <a:pt x="7340976" y="3752333"/>
                  <a:pt x="7340653" y="3753314"/>
                </a:cubicBezTo>
                <a:lnTo>
                  <a:pt x="7340500" y="3753419"/>
                </a:lnTo>
                <a:lnTo>
                  <a:pt x="7340506" y="3757774"/>
                </a:lnTo>
                <a:cubicBezTo>
                  <a:pt x="7340847" y="3765147"/>
                  <a:pt x="7341495" y="3772345"/>
                  <a:pt x="7342369" y="3779218"/>
                </a:cubicBezTo>
                <a:cubicBezTo>
                  <a:pt x="7333890" y="3784348"/>
                  <a:pt x="7341949" y="3810090"/>
                  <a:pt x="7326800" y="3806225"/>
                </a:cubicBezTo>
                <a:cubicBezTo>
                  <a:pt x="7327524" y="3815461"/>
                  <a:pt x="7333545" y="3821456"/>
                  <a:pt x="7323686" y="3817640"/>
                </a:cubicBezTo>
                <a:cubicBezTo>
                  <a:pt x="7323637" y="3820659"/>
                  <a:pt x="7322668" y="3822449"/>
                  <a:pt x="7321247" y="3823678"/>
                </a:cubicBezTo>
                <a:lnTo>
                  <a:pt x="7320595" y="3824018"/>
                </a:lnTo>
                <a:lnTo>
                  <a:pt x="7322453" y="3844579"/>
                </a:lnTo>
                <a:lnTo>
                  <a:pt x="7321532" y="3847225"/>
                </a:lnTo>
                <a:lnTo>
                  <a:pt x="7324238" y="3860736"/>
                </a:lnTo>
                <a:lnTo>
                  <a:pt x="7324840" y="3867658"/>
                </a:lnTo>
                <a:lnTo>
                  <a:pt x="7326655" y="3869733"/>
                </a:lnTo>
                <a:cubicBezTo>
                  <a:pt x="7327701" y="3871909"/>
                  <a:pt x="7328023" y="3874942"/>
                  <a:pt x="7326706" y="3879891"/>
                </a:cubicBezTo>
                <a:lnTo>
                  <a:pt x="7326093" y="3881013"/>
                </a:lnTo>
                <a:lnTo>
                  <a:pt x="7328442" y="3889558"/>
                </a:lnTo>
                <a:cubicBezTo>
                  <a:pt x="7329602" y="3892339"/>
                  <a:pt x="7331138" y="3894839"/>
                  <a:pt x="7333203" y="3896924"/>
                </a:cubicBezTo>
                <a:cubicBezTo>
                  <a:pt x="7319795" y="3924445"/>
                  <a:pt x="7328820" y="3952004"/>
                  <a:pt x="7324908" y="3982658"/>
                </a:cubicBezTo>
                <a:cubicBezTo>
                  <a:pt x="7325522" y="4017325"/>
                  <a:pt x="7327874" y="4041416"/>
                  <a:pt x="7327588" y="4064228"/>
                </a:cubicBezTo>
                <a:cubicBezTo>
                  <a:pt x="7328735" y="4074940"/>
                  <a:pt x="7329351" y="4153102"/>
                  <a:pt x="7323186" y="4146664"/>
                </a:cubicBezTo>
                <a:cubicBezTo>
                  <a:pt x="7335189" y="4179829"/>
                  <a:pt x="7318370" y="4199117"/>
                  <a:pt x="7322488" y="4235901"/>
                </a:cubicBezTo>
                <a:cubicBezTo>
                  <a:pt x="7305909" y="4254573"/>
                  <a:pt x="7320783" y="4244884"/>
                  <a:pt x="7316645" y="4265209"/>
                </a:cubicBezTo>
                <a:cubicBezTo>
                  <a:pt x="7331133" y="4260631"/>
                  <a:pt x="7307179" y="4289560"/>
                  <a:pt x="7323069" y="4291857"/>
                </a:cubicBezTo>
                <a:cubicBezTo>
                  <a:pt x="7321814" y="4295483"/>
                  <a:pt x="7320095" y="4298923"/>
                  <a:pt x="7318251" y="4302359"/>
                </a:cubicBezTo>
                <a:lnTo>
                  <a:pt x="7317295" y="4304161"/>
                </a:lnTo>
                <a:lnTo>
                  <a:pt x="7316223" y="4311573"/>
                </a:lnTo>
                <a:lnTo>
                  <a:pt x="7312469" y="4313411"/>
                </a:lnTo>
                <a:lnTo>
                  <a:pt x="7306447" y="4403491"/>
                </a:lnTo>
                <a:cubicBezTo>
                  <a:pt x="7308849" y="4411399"/>
                  <a:pt x="7308497" y="4436984"/>
                  <a:pt x="7303688" y="4442497"/>
                </a:cubicBezTo>
                <a:cubicBezTo>
                  <a:pt x="7302637" y="4447969"/>
                  <a:pt x="7304327" y="4453942"/>
                  <a:pt x="7299181" y="4457128"/>
                </a:cubicBezTo>
                <a:cubicBezTo>
                  <a:pt x="7296154" y="4469016"/>
                  <a:pt x="7289197" y="4496240"/>
                  <a:pt x="7285530" y="4513823"/>
                </a:cubicBezTo>
                <a:cubicBezTo>
                  <a:pt x="7288769" y="4518560"/>
                  <a:pt x="7287100" y="4524649"/>
                  <a:pt x="7284412" y="4532609"/>
                </a:cubicBezTo>
                <a:lnTo>
                  <a:pt x="7282601" y="4540125"/>
                </a:lnTo>
                <a:lnTo>
                  <a:pt x="7291785" y="4563650"/>
                </a:lnTo>
                <a:lnTo>
                  <a:pt x="7284191" y="4636427"/>
                </a:lnTo>
                <a:lnTo>
                  <a:pt x="7292797" y="4672055"/>
                </a:lnTo>
                <a:cubicBezTo>
                  <a:pt x="7294304" y="4686552"/>
                  <a:pt x="7294421" y="4700466"/>
                  <a:pt x="7295425" y="4713953"/>
                </a:cubicBezTo>
                <a:cubicBezTo>
                  <a:pt x="7296104" y="4744441"/>
                  <a:pt x="7280378" y="4723911"/>
                  <a:pt x="7292574" y="4762180"/>
                </a:cubicBezTo>
                <a:cubicBezTo>
                  <a:pt x="7286719" y="4766152"/>
                  <a:pt x="7286266" y="4770971"/>
                  <a:pt x="7288689" y="4779168"/>
                </a:cubicBezTo>
                <a:cubicBezTo>
                  <a:pt x="7288592" y="4793971"/>
                  <a:pt x="7274303" y="4792486"/>
                  <a:pt x="7282355" y="4807636"/>
                </a:cubicBezTo>
                <a:cubicBezTo>
                  <a:pt x="7278556" y="4806204"/>
                  <a:pt x="7277539" y="4813202"/>
                  <a:pt x="7276505" y="4819678"/>
                </a:cubicBezTo>
                <a:lnTo>
                  <a:pt x="7273752" y="4823797"/>
                </a:lnTo>
                <a:lnTo>
                  <a:pt x="7283683" y="4847794"/>
                </a:lnTo>
                <a:cubicBezTo>
                  <a:pt x="7296832" y="4890479"/>
                  <a:pt x="7302379" y="4941877"/>
                  <a:pt x="7311552" y="4978326"/>
                </a:cubicBezTo>
                <a:cubicBezTo>
                  <a:pt x="7284161" y="4998846"/>
                  <a:pt x="7309660" y="4989594"/>
                  <a:pt x="7304880" y="5015024"/>
                </a:cubicBezTo>
                <a:cubicBezTo>
                  <a:pt x="7330355" y="5012307"/>
                  <a:pt x="7291032" y="5044485"/>
                  <a:pt x="7319932" y="5050993"/>
                </a:cubicBezTo>
                <a:cubicBezTo>
                  <a:pt x="7318148" y="5055414"/>
                  <a:pt x="7315506" y="5059493"/>
                  <a:pt x="7312641" y="5063537"/>
                </a:cubicBezTo>
                <a:lnTo>
                  <a:pt x="7311153" y="5065661"/>
                </a:lnTo>
                <a:lnTo>
                  <a:pt x="7310197" y="5075032"/>
                </a:lnTo>
                <a:lnTo>
                  <a:pt x="7303683" y="5076576"/>
                </a:lnTo>
                <a:lnTo>
                  <a:pt x="7297768" y="5089898"/>
                </a:lnTo>
                <a:cubicBezTo>
                  <a:pt x="7296519" y="5095057"/>
                  <a:pt x="7296302" y="5100805"/>
                  <a:pt x="7297750" y="5107454"/>
                </a:cubicBezTo>
                <a:cubicBezTo>
                  <a:pt x="7309447" y="5125240"/>
                  <a:pt x="7295812" y="5147341"/>
                  <a:pt x="7297014" y="5169708"/>
                </a:cubicBezTo>
                <a:lnTo>
                  <a:pt x="7300719" y="5180532"/>
                </a:lnTo>
                <a:lnTo>
                  <a:pt x="7295705" y="5210620"/>
                </a:lnTo>
                <a:lnTo>
                  <a:pt x="7296901" y="5212749"/>
                </a:lnTo>
                <a:cubicBezTo>
                  <a:pt x="7296704" y="5218058"/>
                  <a:pt x="7294377" y="5228574"/>
                  <a:pt x="7294523" y="5242477"/>
                </a:cubicBezTo>
                <a:lnTo>
                  <a:pt x="7297776" y="5296160"/>
                </a:lnTo>
                <a:lnTo>
                  <a:pt x="7289955" y="5304499"/>
                </a:lnTo>
                <a:lnTo>
                  <a:pt x="7286210" y="5305374"/>
                </a:lnTo>
                <a:lnTo>
                  <a:pt x="7286995" y="5320092"/>
                </a:lnTo>
                <a:lnTo>
                  <a:pt x="7281550" y="5330613"/>
                </a:lnTo>
                <a:lnTo>
                  <a:pt x="7285354" y="5340890"/>
                </a:lnTo>
                <a:lnTo>
                  <a:pt x="7281914" y="5354491"/>
                </a:lnTo>
                <a:cubicBezTo>
                  <a:pt x="7280017" y="5359352"/>
                  <a:pt x="7277725" y="5364763"/>
                  <a:pt x="7275918" y="5370917"/>
                </a:cubicBezTo>
                <a:lnTo>
                  <a:pt x="7267655" y="5384350"/>
                </a:lnTo>
                <a:lnTo>
                  <a:pt x="7263791" y="5406610"/>
                </a:lnTo>
                <a:cubicBezTo>
                  <a:pt x="7260956" y="5423841"/>
                  <a:pt x="7257650" y="5440271"/>
                  <a:pt x="7251522" y="5456222"/>
                </a:cubicBezTo>
                <a:cubicBezTo>
                  <a:pt x="7253699" y="5469913"/>
                  <a:pt x="7252931" y="5482529"/>
                  <a:pt x="7242311" y="5493751"/>
                </a:cubicBezTo>
                <a:cubicBezTo>
                  <a:pt x="7236636" y="5529727"/>
                  <a:pt x="7245809" y="5539513"/>
                  <a:pt x="7231835" y="5561252"/>
                </a:cubicBezTo>
                <a:cubicBezTo>
                  <a:pt x="7236311" y="5568555"/>
                  <a:pt x="7238499" y="5573475"/>
                  <a:pt x="7239152" y="5577121"/>
                </a:cubicBezTo>
                <a:cubicBezTo>
                  <a:pt x="7241111" y="5588065"/>
                  <a:pt x="7229268" y="5587525"/>
                  <a:pt x="7224043" y="5605355"/>
                </a:cubicBezTo>
                <a:cubicBezTo>
                  <a:pt x="7216774" y="5624244"/>
                  <a:pt x="7213225" y="5590845"/>
                  <a:pt x="7209229" y="5609118"/>
                </a:cubicBezTo>
                <a:cubicBezTo>
                  <a:pt x="7212098" y="5628346"/>
                  <a:pt x="7194168" y="5628785"/>
                  <a:pt x="7198222" y="5648700"/>
                </a:cubicBezTo>
                <a:cubicBezTo>
                  <a:pt x="7212577" y="5642705"/>
                  <a:pt x="7189541" y="5689259"/>
                  <a:pt x="7201221" y="5689771"/>
                </a:cubicBezTo>
                <a:cubicBezTo>
                  <a:pt x="7181618" y="5708428"/>
                  <a:pt x="7201258" y="5715573"/>
                  <a:pt x="7192555" y="5739098"/>
                </a:cubicBezTo>
                <a:cubicBezTo>
                  <a:pt x="7184486" y="5750478"/>
                  <a:pt x="7182208" y="5758416"/>
                  <a:pt x="7187522" y="5768603"/>
                </a:cubicBezTo>
                <a:cubicBezTo>
                  <a:pt x="7148692" y="5821144"/>
                  <a:pt x="7181577" y="5799065"/>
                  <a:pt x="7162500" y="5846928"/>
                </a:cubicBezTo>
                <a:lnTo>
                  <a:pt x="7160827" y="5850799"/>
                </a:lnTo>
                <a:lnTo>
                  <a:pt x="7163312" y="5866636"/>
                </a:lnTo>
                <a:cubicBezTo>
                  <a:pt x="7163884" y="5867070"/>
                  <a:pt x="7164455" y="5867505"/>
                  <a:pt x="7165029" y="5867939"/>
                </a:cubicBezTo>
                <a:lnTo>
                  <a:pt x="7142501" y="5914339"/>
                </a:lnTo>
                <a:lnTo>
                  <a:pt x="7143151" y="5921221"/>
                </a:lnTo>
                <a:lnTo>
                  <a:pt x="7123808" y="5950546"/>
                </a:lnTo>
                <a:lnTo>
                  <a:pt x="7116299" y="5966186"/>
                </a:lnTo>
                <a:lnTo>
                  <a:pt x="7106117" y="5983669"/>
                </a:lnTo>
                <a:lnTo>
                  <a:pt x="7109622" y="5995569"/>
                </a:lnTo>
                <a:cubicBezTo>
                  <a:pt x="7114727" y="6023526"/>
                  <a:pt x="7092983" y="6067450"/>
                  <a:pt x="7116605" y="6077139"/>
                </a:cubicBezTo>
                <a:cubicBezTo>
                  <a:pt x="7102148" y="6089933"/>
                  <a:pt x="7125501" y="6101908"/>
                  <a:pt x="7127573" y="6115892"/>
                </a:cubicBezTo>
                <a:cubicBezTo>
                  <a:pt x="7118381" y="6127056"/>
                  <a:pt x="7126331" y="6132595"/>
                  <a:pt x="7128098" y="6142737"/>
                </a:cubicBezTo>
                <a:cubicBezTo>
                  <a:pt x="7122429" y="6147329"/>
                  <a:pt x="7122724" y="6155912"/>
                  <a:pt x="7129375" y="6158833"/>
                </a:cubicBezTo>
                <a:cubicBezTo>
                  <a:pt x="7144709" y="6154689"/>
                  <a:pt x="7137060" y="6184499"/>
                  <a:pt x="7147635" y="6186714"/>
                </a:cubicBezTo>
                <a:cubicBezTo>
                  <a:pt x="7149842" y="6204016"/>
                  <a:pt x="7136414" y="6279145"/>
                  <a:pt x="7153343" y="6291871"/>
                </a:cubicBezTo>
                <a:cubicBezTo>
                  <a:pt x="7161381" y="6326852"/>
                  <a:pt x="7134450" y="6377408"/>
                  <a:pt x="7134923" y="6392273"/>
                </a:cubicBezTo>
                <a:cubicBezTo>
                  <a:pt x="7103997" y="6407024"/>
                  <a:pt x="7185503" y="6478818"/>
                  <a:pt x="7187236" y="6541940"/>
                </a:cubicBezTo>
                <a:cubicBezTo>
                  <a:pt x="7184250" y="6550446"/>
                  <a:pt x="7184290" y="6554993"/>
                  <a:pt x="7191340" y="6557275"/>
                </a:cubicBezTo>
                <a:cubicBezTo>
                  <a:pt x="7195412" y="6573685"/>
                  <a:pt x="7202070" y="6606060"/>
                  <a:pt x="7211670" y="6640404"/>
                </a:cubicBezTo>
                <a:cubicBezTo>
                  <a:pt x="7219591" y="6666216"/>
                  <a:pt x="7212698" y="6793331"/>
                  <a:pt x="7221085" y="6827708"/>
                </a:cubicBezTo>
                <a:lnTo>
                  <a:pt x="7227698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28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Le Vestiaire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D90DA7-4A14-3235-9206-000F5988C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792" y="1343461"/>
            <a:ext cx="2398058" cy="51740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0730163-8F5B-203B-EA2A-975FFBD9907C}"/>
              </a:ext>
            </a:extLst>
          </p:cNvPr>
          <p:cNvSpPr txBox="1"/>
          <p:nvPr/>
        </p:nvSpPr>
        <p:spPr>
          <a:xfrm>
            <a:off x="894945" y="1624519"/>
            <a:ext cx="621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Flux d’actualité pour partager de l’information, des photos et de créer des sondages.</a:t>
            </a:r>
          </a:p>
          <a:p>
            <a:endParaRPr lang="fr-FR" dirty="0"/>
          </a:p>
          <a:p>
            <a:r>
              <a:rPr lang="fr-FR" dirty="0"/>
              <a:t>Une messagerie publique.</a:t>
            </a:r>
          </a:p>
        </p:txBody>
      </p:sp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75B9A-BDC3-9D96-7C14-94DA78398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32E0FDE-AA80-FA74-22A5-F1D521139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événements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BC72313-91ED-48B5-3C6B-5CECD5023E32}"/>
              </a:ext>
            </a:extLst>
          </p:cNvPr>
          <p:cNvSpPr txBox="1"/>
          <p:nvPr/>
        </p:nvSpPr>
        <p:spPr>
          <a:xfrm>
            <a:off x="894945" y="1624519"/>
            <a:ext cx="6215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Page recueillant tous les événements du jour, de la semaine et du mois.</a:t>
            </a:r>
          </a:p>
          <a:p>
            <a:endParaRPr lang="fr-FR" dirty="0"/>
          </a:p>
          <a:p>
            <a:r>
              <a:rPr lang="fr-FR" dirty="0"/>
              <a:t>Possibilité de mélanger les types d’événements:</a:t>
            </a:r>
          </a:p>
          <a:p>
            <a:r>
              <a:rPr lang="fr-FR" dirty="0"/>
              <a:t>-entrainement ponctuel ou récurrent</a:t>
            </a:r>
          </a:p>
          <a:p>
            <a:r>
              <a:rPr lang="fr-FR" dirty="0"/>
              <a:t>-match</a:t>
            </a:r>
          </a:p>
          <a:p>
            <a:endParaRPr lang="fr-FR" dirty="0"/>
          </a:p>
          <a:p>
            <a:r>
              <a:rPr lang="fr-FR" dirty="0"/>
              <a:t>Acceptation simple et rapide de l’événement. Possibilité de créer des discussions propres à l’événement.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3C5CE2-D613-A19C-63C6-B60395C9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116" y="1296236"/>
            <a:ext cx="2540939" cy="543706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3B71F62-D2AB-475A-A8F1-BD750728C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973" y="4333494"/>
            <a:ext cx="35337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26C0A-7D1A-6369-00C9-6C8431267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4F47FF9-F018-8708-6C6C-EE96551F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Les événements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F62E79-87D1-EC28-7184-82843BBF7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249" y="1305452"/>
            <a:ext cx="2535219" cy="507725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A958223-7EF8-DC40-4552-B455F82C6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568" y="1305452"/>
            <a:ext cx="2437131" cy="52573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A65FAD-29F7-C2A9-6324-1E98B0E38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0072" y="1405765"/>
            <a:ext cx="2444604" cy="50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200</Words>
  <Application>Microsoft Office PowerPoint</Application>
  <PresentationFormat>Grand écran</PresentationFormat>
  <Paragraphs>41</Paragraphs>
  <Slides>10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Segoe UI Light</vt:lpstr>
      <vt:lpstr>Symbol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Vestiaire</vt:lpstr>
      <vt:lpstr>Les événements</vt:lpstr>
      <vt:lpstr>Les événements</vt:lpstr>
      <vt:lpstr>L’équipe</vt:lpstr>
    </vt:vector>
  </TitlesOfParts>
  <Company>POLYCLINIQUE VAUBAN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Mickael ROUART</dc:creator>
  <cp:lastModifiedBy>Mickael ROUART</cp:lastModifiedBy>
  <cp:revision>8</cp:revision>
  <dcterms:created xsi:type="dcterms:W3CDTF">2026-02-17T13:32:49Z</dcterms:created>
  <dcterms:modified xsi:type="dcterms:W3CDTF">2026-02-17T16:11:18Z</dcterms:modified>
</cp:coreProperties>
</file>