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9"/>
  </p:notesMasterIdLst>
  <p:sldIdLst>
    <p:sldId id="330" r:id="rId2"/>
    <p:sldId id="325" r:id="rId3"/>
    <p:sldId id="326" r:id="rId4"/>
    <p:sldId id="260" r:id="rId5"/>
    <p:sldId id="327" r:id="rId6"/>
    <p:sldId id="328" r:id="rId7"/>
    <p:sldId id="322" r:id="rId8"/>
    <p:sldId id="272" r:id="rId9"/>
    <p:sldId id="331" r:id="rId10"/>
    <p:sldId id="276" r:id="rId11"/>
    <p:sldId id="273" r:id="rId12"/>
    <p:sldId id="274" r:id="rId13"/>
    <p:sldId id="324" r:id="rId14"/>
    <p:sldId id="305" r:id="rId15"/>
    <p:sldId id="301" r:id="rId16"/>
    <p:sldId id="302" r:id="rId17"/>
    <p:sldId id="262" r:id="rId18"/>
    <p:sldId id="306" r:id="rId19"/>
    <p:sldId id="307" r:id="rId20"/>
    <p:sldId id="303" r:id="rId21"/>
    <p:sldId id="278" r:id="rId22"/>
    <p:sldId id="284" r:id="rId23"/>
    <p:sldId id="332" r:id="rId24"/>
    <p:sldId id="333" r:id="rId25"/>
    <p:sldId id="334" r:id="rId26"/>
    <p:sldId id="337" r:id="rId27"/>
    <p:sldId id="329" r:id="rId28"/>
  </p:sldIdLst>
  <p:sldSz cx="9720263" cy="36004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GGcbO1DWH9p6YOTnBDWBA==" hashData="EuaW5hNocPPXZmYvxnPUhG/fna2DdTfvjM3t/rxmqdqCUvByz/i0S+o9YGhRrx9nqc8l9UClEX3756KUFdbrp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958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43" autoAdjust="0"/>
    <p:restoredTop sz="94660"/>
  </p:normalViewPr>
  <p:slideViewPr>
    <p:cSldViewPr snapToGrid="0">
      <p:cViewPr>
        <p:scale>
          <a:sx n="100" d="100"/>
          <a:sy n="100" d="100"/>
        </p:scale>
        <p:origin x="528" y="2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1675EB-AD50-4304-8305-3CCF338E9270}" type="datetimeFigureOut">
              <a:rPr lang="fr-FR" smtClean="0"/>
              <a:t>05/04/2026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9E1F98-A328-429D-A166-C4B59E5B0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9278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04926" rtl="0" eaLnBrk="1" latinLnBrk="0" hangingPunct="1">
      <a:defRPr sz="1319" kern="1200">
        <a:solidFill>
          <a:schemeClr val="tx1"/>
        </a:solidFill>
        <a:latin typeface="+mn-lt"/>
        <a:ea typeface="+mn-ea"/>
        <a:cs typeface="+mn-cs"/>
      </a:defRPr>
    </a:lvl1pPr>
    <a:lvl2pPr marL="502463" algn="l" defTabSz="1004926" rtl="0" eaLnBrk="1" latinLnBrk="0" hangingPunct="1">
      <a:defRPr sz="1319" kern="1200">
        <a:solidFill>
          <a:schemeClr val="tx1"/>
        </a:solidFill>
        <a:latin typeface="+mn-lt"/>
        <a:ea typeface="+mn-ea"/>
        <a:cs typeface="+mn-cs"/>
      </a:defRPr>
    </a:lvl2pPr>
    <a:lvl3pPr marL="1004926" algn="l" defTabSz="1004926" rtl="0" eaLnBrk="1" latinLnBrk="0" hangingPunct="1">
      <a:defRPr sz="1319" kern="1200">
        <a:solidFill>
          <a:schemeClr val="tx1"/>
        </a:solidFill>
        <a:latin typeface="+mn-lt"/>
        <a:ea typeface="+mn-ea"/>
        <a:cs typeface="+mn-cs"/>
      </a:defRPr>
    </a:lvl3pPr>
    <a:lvl4pPr marL="1507388" algn="l" defTabSz="1004926" rtl="0" eaLnBrk="1" latinLnBrk="0" hangingPunct="1">
      <a:defRPr sz="1319" kern="1200">
        <a:solidFill>
          <a:schemeClr val="tx1"/>
        </a:solidFill>
        <a:latin typeface="+mn-lt"/>
        <a:ea typeface="+mn-ea"/>
        <a:cs typeface="+mn-cs"/>
      </a:defRPr>
    </a:lvl4pPr>
    <a:lvl5pPr marL="2009851" algn="l" defTabSz="1004926" rtl="0" eaLnBrk="1" latinLnBrk="0" hangingPunct="1">
      <a:defRPr sz="1319" kern="1200">
        <a:solidFill>
          <a:schemeClr val="tx1"/>
        </a:solidFill>
        <a:latin typeface="+mn-lt"/>
        <a:ea typeface="+mn-ea"/>
        <a:cs typeface="+mn-cs"/>
      </a:defRPr>
    </a:lvl5pPr>
    <a:lvl6pPr marL="2512314" algn="l" defTabSz="1004926" rtl="0" eaLnBrk="1" latinLnBrk="0" hangingPunct="1">
      <a:defRPr sz="1319" kern="1200">
        <a:solidFill>
          <a:schemeClr val="tx1"/>
        </a:solidFill>
        <a:latin typeface="+mn-lt"/>
        <a:ea typeface="+mn-ea"/>
        <a:cs typeface="+mn-cs"/>
      </a:defRPr>
    </a:lvl6pPr>
    <a:lvl7pPr marL="3014777" algn="l" defTabSz="1004926" rtl="0" eaLnBrk="1" latinLnBrk="0" hangingPunct="1">
      <a:defRPr sz="1319" kern="1200">
        <a:solidFill>
          <a:schemeClr val="tx1"/>
        </a:solidFill>
        <a:latin typeface="+mn-lt"/>
        <a:ea typeface="+mn-ea"/>
        <a:cs typeface="+mn-cs"/>
      </a:defRPr>
    </a:lvl7pPr>
    <a:lvl8pPr marL="3517240" algn="l" defTabSz="1004926" rtl="0" eaLnBrk="1" latinLnBrk="0" hangingPunct="1">
      <a:defRPr sz="1319" kern="1200">
        <a:solidFill>
          <a:schemeClr val="tx1"/>
        </a:solidFill>
        <a:latin typeface="+mn-lt"/>
        <a:ea typeface="+mn-ea"/>
        <a:cs typeface="+mn-cs"/>
      </a:defRPr>
    </a:lvl8pPr>
    <a:lvl9pPr marL="4019702" algn="l" defTabSz="1004926" rtl="0" eaLnBrk="1" latinLnBrk="0" hangingPunct="1">
      <a:defRPr sz="131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736600" y="1143000"/>
            <a:ext cx="83312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8990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6C7A6D-C202-4301-8B38-D71E6E298800}" type="slidenum">
              <a:rPr lang="nl-NL"/>
              <a:pPr/>
              <a:t>3</a:t>
            </a:fld>
            <a:endParaRPr lang="nl-NL" dirty="0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5470433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6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4314547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736600" y="1143000"/>
            <a:ext cx="83312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10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652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8B40C5-1D1E-4530-A39D-4BC258B3B402}" type="slidenum">
              <a:rPr lang="nl-NL"/>
              <a:pPr/>
              <a:t>11</a:t>
            </a:fld>
            <a:endParaRPr lang="nl-NL" dirty="0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6972105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736600" y="1143000"/>
            <a:ext cx="83312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13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77960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D49FC8-9925-4CF0-9A5F-80B5317A5323}" type="slidenum">
              <a:rPr lang="nl-NL"/>
              <a:pPr/>
              <a:t>18</a:t>
            </a:fld>
            <a:endParaRPr lang="nl-NL" dirty="0"/>
          </a:p>
        </p:txBody>
      </p:sp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921080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6C7A6D-C202-4301-8B38-D71E6E298800}" type="slidenum">
              <a:rPr lang="nl-NL"/>
              <a:pPr/>
              <a:t>22</a:t>
            </a:fld>
            <a:endParaRPr lang="nl-NL" dirty="0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185200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5033" y="589241"/>
            <a:ext cx="7290197" cy="1253490"/>
          </a:xfrm>
        </p:spPr>
        <p:txBody>
          <a:bodyPr anchor="b"/>
          <a:lstStyle>
            <a:lvl1pPr algn="ctr"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1891070"/>
            <a:ext cx="7290197" cy="869275"/>
          </a:xfrm>
        </p:spPr>
        <p:txBody>
          <a:bodyPr/>
          <a:lstStyle>
            <a:lvl1pPr marL="0" indent="0" algn="ctr">
              <a:buNone/>
              <a:defRPr sz="1260"/>
            </a:lvl1pPr>
            <a:lvl2pPr marL="240030" indent="0" algn="ctr">
              <a:buNone/>
              <a:defRPr sz="1050"/>
            </a:lvl2pPr>
            <a:lvl3pPr marL="480060" indent="0" algn="ctr">
              <a:buNone/>
              <a:defRPr sz="945"/>
            </a:lvl3pPr>
            <a:lvl4pPr marL="720090" indent="0" algn="ctr">
              <a:buNone/>
              <a:defRPr sz="840"/>
            </a:lvl4pPr>
            <a:lvl5pPr marL="960120" indent="0" algn="ctr">
              <a:buNone/>
              <a:defRPr sz="840"/>
            </a:lvl5pPr>
            <a:lvl6pPr marL="1200150" indent="0" algn="ctr">
              <a:buNone/>
              <a:defRPr sz="840"/>
            </a:lvl6pPr>
            <a:lvl7pPr marL="1440180" indent="0" algn="ctr">
              <a:buNone/>
              <a:defRPr sz="840"/>
            </a:lvl7pPr>
            <a:lvl8pPr marL="1680210" indent="0" algn="ctr">
              <a:buNone/>
              <a:defRPr sz="840"/>
            </a:lvl8pPr>
            <a:lvl9pPr marL="1920240" indent="0" algn="ctr">
              <a:buNone/>
              <a:defRPr sz="84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05/04/2026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5108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05/04/2026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018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5" y="897613"/>
            <a:ext cx="8383727" cy="1497687"/>
          </a:xfrm>
        </p:spPr>
        <p:txBody>
          <a:bodyPr anchor="b"/>
          <a:lstStyle>
            <a:lvl1pPr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5" y="2409468"/>
            <a:ext cx="8383727" cy="787598"/>
          </a:xfrm>
        </p:spPr>
        <p:txBody>
          <a:bodyPr/>
          <a:lstStyle>
            <a:lvl1pPr marL="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1pPr>
            <a:lvl2pPr marL="24003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8006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3pPr>
            <a:lvl4pPr marL="72009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4pPr>
            <a:lvl5pPr marL="96012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5pPr>
            <a:lvl6pPr marL="120015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6pPr>
            <a:lvl7pPr marL="144018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7pPr>
            <a:lvl8pPr marL="168021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8pPr>
            <a:lvl9pPr marL="192024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05/04/2026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67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05/04/2026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621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91691"/>
            <a:ext cx="8383727" cy="69592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882610"/>
            <a:ext cx="4112126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1315164"/>
            <a:ext cx="4112126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3" y="882610"/>
            <a:ext cx="4132378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3" y="1315164"/>
            <a:ext cx="4132378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05/04/2026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1009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05/04/2026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1543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05/04/2026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70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518398"/>
            <a:ext cx="4920883" cy="2558653"/>
          </a:xfrm>
        </p:spPr>
        <p:txBody>
          <a:bodyPr/>
          <a:lstStyle>
            <a:lvl1pPr>
              <a:defRPr sz="1680"/>
            </a:lvl1pPr>
            <a:lvl2pPr>
              <a:defRPr sz="1470"/>
            </a:lvl2pPr>
            <a:lvl3pPr>
              <a:defRPr sz="126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05/04/2026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639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518398"/>
            <a:ext cx="4920883" cy="2558653"/>
          </a:xfrm>
        </p:spPr>
        <p:txBody>
          <a:bodyPr anchor="t"/>
          <a:lstStyle>
            <a:lvl1pPr marL="0" indent="0">
              <a:buNone/>
              <a:defRPr sz="1680"/>
            </a:lvl1pPr>
            <a:lvl2pPr marL="240030" indent="0">
              <a:buNone/>
              <a:defRPr sz="1470"/>
            </a:lvl2pPr>
            <a:lvl3pPr marL="480060" indent="0">
              <a:buNone/>
              <a:defRPr sz="1260"/>
            </a:lvl3pPr>
            <a:lvl4pPr marL="720090" indent="0">
              <a:buNone/>
              <a:defRPr sz="1050"/>
            </a:lvl4pPr>
            <a:lvl5pPr marL="960120" indent="0">
              <a:buNone/>
              <a:defRPr sz="1050"/>
            </a:lvl5pPr>
            <a:lvl6pPr marL="1200150" indent="0">
              <a:buNone/>
              <a:defRPr sz="1050"/>
            </a:lvl6pPr>
            <a:lvl7pPr marL="1440180" indent="0">
              <a:buNone/>
              <a:defRPr sz="1050"/>
            </a:lvl7pPr>
            <a:lvl8pPr marL="1680210" indent="0">
              <a:buNone/>
              <a:defRPr sz="1050"/>
            </a:lvl8pPr>
            <a:lvl9pPr marL="1920240" indent="0">
              <a:buNone/>
              <a:defRPr sz="105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05/04/2026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9724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05/04/2026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061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3" y="191691"/>
            <a:ext cx="2095932" cy="305121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8" y="191691"/>
            <a:ext cx="6166292" cy="305121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05/04/2026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3985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191691"/>
            <a:ext cx="8383727" cy="695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958453"/>
            <a:ext cx="8383727" cy="2284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A56987-9845-4005-A2C5-D383D340E62B}" type="datetimeFigureOut">
              <a:rPr lang="fr-FR" smtClean="0"/>
              <a:t>05/04/2026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3337084"/>
            <a:ext cx="328058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701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xStyles>
    <p:titleStyle>
      <a:lvl1pPr algn="l" defTabSz="480060" rtl="0" eaLnBrk="1" latinLnBrk="0" hangingPunct="1">
        <a:lnSpc>
          <a:spcPct val="90000"/>
        </a:lnSpc>
        <a:spcBef>
          <a:spcPct val="0"/>
        </a:spcBef>
        <a:buNone/>
        <a:defRPr sz="231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0015" indent="-120015" algn="l" defTabSz="48006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2pPr>
      <a:lvl3pPr marL="60007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84010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108013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32016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56019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204025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1pPr>
      <a:lvl2pPr marL="24003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3pPr>
      <a:lvl4pPr marL="72009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44018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68021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3.jpe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g"/><Relationship Id="rId4" Type="http://schemas.openxmlformats.org/officeDocument/2006/relationships/image" Target="../media/image44.jp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g"/><Relationship Id="rId5" Type="http://schemas.openxmlformats.org/officeDocument/2006/relationships/image" Target="../media/image50.gif"/><Relationship Id="rId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0" y="2880000"/>
            <a:ext cx="468187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2000" b="1" dirty="0">
                <a:latin typeface="Vivaldi" panose="03020602050506090804" pitchFamily="66" charset="0"/>
              </a:rPr>
              <a:t>Musique : </a:t>
            </a:r>
            <a:r>
              <a:rPr lang="fr-FR" sz="2000" b="1" dirty="0">
                <a:latin typeface="Vivaldi" panose="03020602050506090804" pitchFamily="66" charset="0"/>
              </a:rPr>
              <a:t>Rondo Veneziano (La </a:t>
            </a:r>
            <a:r>
              <a:rPr lang="fr-FR" altLang="fr-FR" sz="2000" b="1" dirty="0" err="1">
                <a:latin typeface="Vivaldi" panose="03020602050506090804" pitchFamily="66" charset="0"/>
              </a:rPr>
              <a:t>Serenissima</a:t>
            </a:r>
            <a:r>
              <a:rPr lang="fr-FR" altLang="fr-FR" sz="2000" b="1" dirty="0">
                <a:latin typeface="Vivaldi" panose="03020602050506090804" pitchFamily="66" charset="0"/>
              </a:rPr>
              <a:t>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000" b="1" dirty="0">
                <a:latin typeface="Vivaldi" panose="03020602050506090804" pitchFamily="66" charset="0"/>
              </a:rPr>
              <a:t>Création diaporama © Jean </a:t>
            </a:r>
            <a:r>
              <a:rPr lang="fr-FR" altLang="fr-FR" sz="2000" b="1" dirty="0" err="1">
                <a:latin typeface="Vivaldi" panose="03020602050506090804" pitchFamily="66" charset="0"/>
              </a:rPr>
              <a:t>Schwaenen</a:t>
            </a:r>
            <a:r>
              <a:rPr lang="fr-FR" altLang="fr-FR" sz="2000" b="1" dirty="0">
                <a:latin typeface="Vivaldi" panose="03020602050506090804" pitchFamily="66" charset="0"/>
              </a:rPr>
              <a:t> (Apex)</a:t>
            </a:r>
          </a:p>
        </p:txBody>
      </p:sp>
      <p:sp>
        <p:nvSpPr>
          <p:cNvPr id="7" name="WordArt 4" descr="FOND OR 5"/>
          <p:cNvSpPr>
            <a:spLocks noChangeArrowheads="1" noChangeShapeType="1" noTextEdit="1"/>
          </p:cNvSpPr>
          <p:nvPr/>
        </p:nvSpPr>
        <p:spPr bwMode="auto">
          <a:xfrm>
            <a:off x="1800000" y="72000"/>
            <a:ext cx="6120000" cy="1512000"/>
          </a:xfrm>
          <a:prstGeom prst="rect">
            <a:avLst/>
          </a:prstGeom>
        </p:spPr>
        <p:txBody>
          <a:bodyPr wrap="none" fromWordArt="1">
            <a:prstTxWarp prst="textDeflateBottom">
              <a:avLst/>
            </a:prstTxWarp>
            <a:scene3d>
              <a:camera prst="legacyObliqueTopRight"/>
              <a:lightRig rig="legacyFlat3" dir="b"/>
            </a:scene3d>
            <a:sp3d extrusionH="254000" contourW="12700" prstMaterial="legacyMatte">
              <a:extrusionClr>
                <a:schemeClr val="bg1">
                  <a:lumMod val="85000"/>
                </a:schemeClr>
              </a:extrusionClr>
              <a:contourClr>
                <a:schemeClr val="tx1"/>
              </a:contourClr>
            </a:sp3d>
          </a:bodyPr>
          <a:lstStyle/>
          <a:p>
            <a:pPr algn="ctr"/>
            <a:r>
              <a:rPr lang="fr-FR" sz="2769" b="1" kern="10" dirty="0">
                <a:ln w="9525">
                  <a:round/>
                  <a:headEnd/>
                  <a:tailEnd/>
                </a:ln>
                <a:blipFill>
                  <a:blip r:embed="rId5"/>
                  <a:stretch>
                    <a:fillRect/>
                  </a:stretch>
                </a:blipFill>
                <a:latin typeface="Harrington"/>
              </a:rPr>
              <a:t>Venise</a:t>
            </a:r>
          </a:p>
        </p:txBody>
      </p:sp>
    </p:spTree>
    <p:extLst>
      <p:ext uri="{BB962C8B-B14F-4D97-AF65-F5344CB8AC3E}">
        <p14:creationId xmlns:p14="http://schemas.microsoft.com/office/powerpoint/2010/main" val="121365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sndAc>
          <p:stSnd>
            <p:snd r:embed="rId3" name="Rondo-Veneziano-La-Serenissima.wav"/>
          </p:stSnd>
        </p:sndAc>
      </p:transition>
    </mc:Choice>
    <mc:Fallback xmlns="">
      <p:transition spd="slow" advClick="0" advTm="10000">
        <p:sndAc>
          <p:stSnd>
            <p:snd r:embed="rId6" name="Rondo-Veneziano-La-Serenissim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" decel="500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" decel="500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4124535" y="0"/>
            <a:ext cx="252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dirty="0">
                <a:latin typeface="Lucida Calligraphy" panose="03010101010101010101" pitchFamily="66" charset="0"/>
              </a:rPr>
              <a:t>Casino </a:t>
            </a:r>
            <a:r>
              <a:rPr lang="fr-FR" sz="1400" b="1" dirty="0" err="1">
                <a:latin typeface="Lucida Calligraphy" panose="03010101010101010101" pitchFamily="66" charset="0"/>
              </a:rPr>
              <a:t>Vendramin</a:t>
            </a:r>
            <a:r>
              <a:rPr lang="fr-FR" sz="1200" b="1" dirty="0">
                <a:latin typeface="Lucida Calligraphy" panose="03010101010101010101" pitchFamily="66" charset="0"/>
              </a:rPr>
              <a:t> </a:t>
            </a:r>
            <a:r>
              <a:rPr lang="fr-FR" sz="1200" b="1" dirty="0" err="1">
                <a:latin typeface="Lucida Calligraphy" panose="03010101010101010101" pitchFamily="66" charset="0"/>
              </a:rPr>
              <a:t>Calergi</a:t>
            </a:r>
            <a:endParaRPr lang="fr-FR" sz="1200" b="1" dirty="0"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348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</p:spPr>
      </p:pic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1813006" y="152271"/>
            <a:ext cx="184731" cy="298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nl-BE" sz="1343" b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4860000" cy="3599999"/>
          </a:xfrm>
          <a:prstGeom prst="rect">
            <a:avLst/>
          </a:prstGeom>
          <a:noFill/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59978" y="0"/>
            <a:ext cx="4860000" cy="3599999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3600000" y="0"/>
            <a:ext cx="252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latin typeface="Lucida Calligraphy" panose="03010101010101010101" pitchFamily="66" charset="0"/>
              </a:rPr>
              <a:t>Église San Geremia</a:t>
            </a:r>
          </a:p>
        </p:txBody>
      </p:sp>
    </p:spTree>
    <p:extLst>
      <p:ext uri="{BB962C8B-B14F-4D97-AF65-F5344CB8AC3E}">
        <p14:creationId xmlns:p14="http://schemas.microsoft.com/office/powerpoint/2010/main" val="3117097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/>
        </p:nvSpPr>
        <p:spPr>
          <a:xfrm>
            <a:off x="0" y="0"/>
            <a:ext cx="4860000" cy="1800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128"/>
          </a:p>
        </p:txBody>
      </p:sp>
      <p:sp>
        <p:nvSpPr>
          <p:cNvPr id="7" name="Rectangle 6"/>
          <p:cNvSpPr/>
          <p:nvPr/>
        </p:nvSpPr>
        <p:spPr>
          <a:xfrm>
            <a:off x="0" y="1800000"/>
            <a:ext cx="4860000" cy="180020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128"/>
          </a:p>
        </p:txBody>
      </p:sp>
      <p:sp>
        <p:nvSpPr>
          <p:cNvPr id="8" name="Rectangle 7"/>
          <p:cNvSpPr>
            <a:spLocks/>
          </p:cNvSpPr>
          <p:nvPr/>
        </p:nvSpPr>
        <p:spPr>
          <a:xfrm>
            <a:off x="4859976" y="1800243"/>
            <a:ext cx="4860000" cy="18000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128"/>
          </a:p>
        </p:txBody>
      </p:sp>
      <p:sp>
        <p:nvSpPr>
          <p:cNvPr id="9" name="Rectangle 8"/>
          <p:cNvSpPr>
            <a:spLocks/>
          </p:cNvSpPr>
          <p:nvPr/>
        </p:nvSpPr>
        <p:spPr>
          <a:xfrm>
            <a:off x="4859976" y="37"/>
            <a:ext cx="4860000" cy="18000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128"/>
          </a:p>
        </p:txBody>
      </p:sp>
      <p:sp>
        <p:nvSpPr>
          <p:cNvPr id="10" name="ZoneTexte 9"/>
          <p:cNvSpPr txBox="1"/>
          <p:nvPr/>
        </p:nvSpPr>
        <p:spPr>
          <a:xfrm>
            <a:off x="2880000" y="0"/>
            <a:ext cx="396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FFFF00"/>
                </a:solidFill>
                <a:latin typeface="Lucida Calligraphy" panose="03010101010101010101" pitchFamily="66" charset="0"/>
              </a:rPr>
              <a:t>La Place et la Basilique Saint-Marc</a:t>
            </a:r>
          </a:p>
        </p:txBody>
      </p:sp>
    </p:spTree>
    <p:extLst>
      <p:ext uri="{BB962C8B-B14F-4D97-AF65-F5344CB8AC3E}">
        <p14:creationId xmlns:p14="http://schemas.microsoft.com/office/powerpoint/2010/main" val="4110700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880000" y="0"/>
            <a:ext cx="396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solidFill>
                  <a:srgbClr val="FFFF00"/>
                </a:solidFill>
                <a:latin typeface="Lucida Calligraphy" panose="03010101010101010101" pitchFamily="66" charset="0"/>
              </a:rPr>
              <a:t>La Basilique San Giorgio Maggiore</a:t>
            </a:r>
            <a:endParaRPr lang="fr-FR" sz="1400" b="1" dirty="0">
              <a:solidFill>
                <a:srgbClr val="FFFF00"/>
              </a:solidFill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612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kstvak 1"/>
          <p:cNvSpPr txBox="1">
            <a:spLocks noChangeArrowheads="1"/>
          </p:cNvSpPr>
          <p:nvPr/>
        </p:nvSpPr>
        <p:spPr bwMode="auto">
          <a:xfrm>
            <a:off x="1535772" y="-36435"/>
            <a:ext cx="3822649" cy="505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2686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9459" name="Tekstvak 2"/>
          <p:cNvSpPr txBox="1">
            <a:spLocks noChangeArrowheads="1"/>
          </p:cNvSpPr>
          <p:nvPr/>
        </p:nvSpPr>
        <p:spPr bwMode="auto">
          <a:xfrm>
            <a:off x="4471764" y="3188586"/>
            <a:ext cx="3656553" cy="413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2089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000" y="0"/>
            <a:ext cx="9720000" cy="3599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3960000" y="0"/>
            <a:ext cx="180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latin typeface="Lucida Calligraphy" panose="03010101010101010101" pitchFamily="66" charset="0"/>
              </a:rPr>
              <a:t>La Maison d'Or</a:t>
            </a:r>
          </a:p>
        </p:txBody>
      </p:sp>
    </p:spTree>
    <p:extLst>
      <p:ext uri="{BB962C8B-B14F-4D97-AF65-F5344CB8AC3E}">
        <p14:creationId xmlns:p14="http://schemas.microsoft.com/office/powerpoint/2010/main" val="226809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>
            <a:spLocks/>
          </p:cNvSpPr>
          <p:nvPr/>
        </p:nvSpPr>
        <p:spPr>
          <a:xfrm>
            <a:off x="3060000" y="0"/>
            <a:ext cx="3600000" cy="288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latin typeface="Lucida Calligraphy" panose="03010101010101010101" pitchFamily="66" charset="0"/>
              </a:rPr>
              <a:t>La </a:t>
            </a:r>
            <a:r>
              <a:rPr lang="fr-FR" sz="1400" b="1" dirty="0" err="1">
                <a:latin typeface="Lucida Calligraphy" panose="03010101010101010101" pitchFamily="66" charset="0"/>
              </a:rPr>
              <a:t>Pièta</a:t>
            </a:r>
            <a:r>
              <a:rPr lang="fr-FR" sz="1400" b="1" dirty="0">
                <a:latin typeface="Lucida Calligraphy" panose="03010101010101010101" pitchFamily="66" charset="0"/>
              </a:rPr>
              <a:t> et le campanile des </a:t>
            </a:r>
            <a:r>
              <a:rPr lang="fr-FR" sz="1400" b="1" dirty="0" err="1">
                <a:latin typeface="Lucida Calligraphy" panose="03010101010101010101" pitchFamily="66" charset="0"/>
              </a:rPr>
              <a:t>Greci</a:t>
            </a:r>
            <a:endParaRPr lang="fr-FR" sz="1400" b="1" dirty="0"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59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599999" y="0"/>
            <a:ext cx="25456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chemeClr val="bg1"/>
                </a:solidFill>
                <a:latin typeface="Lucida Calligraphy" panose="03010101010101010101" pitchFamily="66" charset="0"/>
              </a:rPr>
              <a:t>Le Maison </a:t>
            </a:r>
            <a:r>
              <a:rPr lang="fr-FR" sz="1400" b="1" dirty="0" err="1">
                <a:solidFill>
                  <a:schemeClr val="bg1"/>
                </a:solidFill>
                <a:latin typeface="Lucida Calligraphy" panose="03010101010101010101" pitchFamily="66" charset="0"/>
              </a:rPr>
              <a:t>Rezzonico</a:t>
            </a:r>
            <a:endParaRPr lang="fr-FR" sz="1400" b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976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980000" y="0"/>
            <a:ext cx="576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400" b="1" dirty="0">
                <a:latin typeface="Lucida Calligraphy" panose="03010101010101010101" pitchFamily="66" charset="0"/>
              </a:rPr>
              <a:t>Le Grand Canal et la Basilique Santa Maria </a:t>
            </a:r>
            <a:r>
              <a:rPr lang="fr-FR" sz="1400" b="1" dirty="0" err="1">
                <a:latin typeface="Lucida Calligraphy" panose="03010101010101010101" pitchFamily="66" charset="0"/>
              </a:rPr>
              <a:t>della</a:t>
            </a:r>
            <a:r>
              <a:rPr lang="fr-FR" sz="1400" b="1" dirty="0">
                <a:latin typeface="Lucida Calligraphy" panose="03010101010101010101" pitchFamily="66" charset="0"/>
              </a:rPr>
              <a:t> </a:t>
            </a:r>
            <a:r>
              <a:rPr lang="fr-FR" sz="1400" b="1" dirty="0" err="1">
                <a:latin typeface="Lucida Calligraphy" panose="03010101010101010101" pitchFamily="66" charset="0"/>
              </a:rPr>
              <a:t>Salute</a:t>
            </a:r>
            <a:endParaRPr lang="fr-FR" sz="1400" b="1" dirty="0"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2970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600000" y="0"/>
            <a:ext cx="252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latin typeface="Lucida Calligraphy" panose="03010101010101010101" pitchFamily="66" charset="0"/>
              </a:rPr>
              <a:t>Le Palais Malipiero</a:t>
            </a:r>
          </a:p>
        </p:txBody>
      </p:sp>
    </p:spTree>
    <p:extLst>
      <p:ext uri="{BB962C8B-B14F-4D97-AF65-F5344CB8AC3E}">
        <p14:creationId xmlns:p14="http://schemas.microsoft.com/office/powerpoint/2010/main" val="3341383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000" y="0"/>
            <a:ext cx="9720000" cy="3599999"/>
          </a:xfrm>
          <a:prstGeom prst="rect">
            <a:avLst/>
          </a:prstGeom>
          <a:noFill/>
        </p:spPr>
      </p:pic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3599999" y="0"/>
            <a:ext cx="25347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solidFill>
                  <a:srgbClr val="FFFF00"/>
                </a:solidFill>
                <a:latin typeface="Lucida Calligraphy" panose="03010101010101010101" pitchFamily="66" charset="0"/>
              </a:rPr>
              <a:t>Le Palais Surian Bellotto</a:t>
            </a:r>
            <a:endParaRPr lang="fr-FR" sz="1400" b="1" dirty="0">
              <a:solidFill>
                <a:srgbClr val="FFFF00"/>
              </a:solidFill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70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4212000" y="0"/>
            <a:ext cx="1800000" cy="288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latin typeface="Lucida Calligraphy" panose="03010101010101010101" pitchFamily="66" charset="0"/>
              </a:rPr>
              <a:t>Le Palais </a:t>
            </a:r>
            <a:r>
              <a:rPr lang="fr-FR" sz="1400" b="1" dirty="0" err="1">
                <a:latin typeface="Lucida Calligraphy" panose="03010101010101010101" pitchFamily="66" charset="0"/>
              </a:rPr>
              <a:t>Grassi</a:t>
            </a:r>
            <a:endParaRPr lang="fr-FR" sz="1400" b="1" dirty="0"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916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780000" y="0"/>
            <a:ext cx="216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latin typeface="Lucida Calligraphy" panose="03010101010101010101" pitchFamily="66" charset="0"/>
              </a:rPr>
              <a:t>Le Pont des Soupirs</a:t>
            </a:r>
          </a:p>
        </p:txBody>
      </p:sp>
    </p:spTree>
    <p:extLst>
      <p:ext uri="{BB962C8B-B14F-4D97-AF65-F5344CB8AC3E}">
        <p14:creationId xmlns:p14="http://schemas.microsoft.com/office/powerpoint/2010/main" val="4202564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486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799281"/>
            <a:ext cx="486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Picture 8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59976" y="1"/>
            <a:ext cx="486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3" name="Picture 9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59976" y="1799281"/>
            <a:ext cx="4860000" cy="1800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3780000" y="0"/>
            <a:ext cx="2160000" cy="307777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400" b="1" dirty="0">
                <a:latin typeface="Lucida Calligraphy" panose="03010101010101010101" pitchFamily="66" charset="0"/>
              </a:rPr>
              <a:t>Le Pont du Rialto</a:t>
            </a:r>
          </a:p>
        </p:txBody>
      </p:sp>
    </p:spTree>
    <p:extLst>
      <p:ext uri="{BB962C8B-B14F-4D97-AF65-F5344CB8AC3E}">
        <p14:creationId xmlns:p14="http://schemas.microsoft.com/office/powerpoint/2010/main" val="883794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2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240000" y="0"/>
            <a:ext cx="324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latin typeface="Lucida Calligraphy" panose="03010101010101010101" pitchFamily="66" charset="0"/>
              </a:rPr>
              <a:t>L'Île de San Giorgio Maggiore</a:t>
            </a:r>
            <a:endParaRPr lang="fr-FR" sz="1400" b="1" dirty="0"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335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/>
          <p:cNvSpPr txBox="1"/>
          <p:nvPr/>
        </p:nvSpPr>
        <p:spPr>
          <a:xfrm>
            <a:off x="3240000" y="38"/>
            <a:ext cx="324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latin typeface="Lucida Calligraphy" panose="03010101010101010101" pitchFamily="66" charset="0"/>
              </a:rPr>
              <a:t>Musée d’Histoire Naturelle</a:t>
            </a:r>
          </a:p>
        </p:txBody>
      </p:sp>
    </p:spTree>
    <p:extLst>
      <p:ext uri="{BB962C8B-B14F-4D97-AF65-F5344CB8AC3E}">
        <p14:creationId xmlns:p14="http://schemas.microsoft.com/office/powerpoint/2010/main" val="2984033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/>
          </p:cNvSpPr>
          <p:nvPr/>
        </p:nvSpPr>
        <p:spPr>
          <a:xfrm>
            <a:off x="0" y="37"/>
            <a:ext cx="4860000" cy="180000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128"/>
          </a:p>
        </p:txBody>
      </p:sp>
      <p:sp>
        <p:nvSpPr>
          <p:cNvPr id="6" name="Rectangle 5"/>
          <p:cNvSpPr>
            <a:spLocks/>
          </p:cNvSpPr>
          <p:nvPr/>
        </p:nvSpPr>
        <p:spPr>
          <a:xfrm>
            <a:off x="4860000" y="37"/>
            <a:ext cx="4860000" cy="180000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128"/>
          </a:p>
        </p:txBody>
      </p:sp>
      <p:sp>
        <p:nvSpPr>
          <p:cNvPr id="7" name="Rectangle 6"/>
          <p:cNvSpPr>
            <a:spLocks/>
          </p:cNvSpPr>
          <p:nvPr/>
        </p:nvSpPr>
        <p:spPr>
          <a:xfrm>
            <a:off x="0" y="1800000"/>
            <a:ext cx="4860000" cy="180000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128"/>
          </a:p>
        </p:txBody>
      </p:sp>
      <p:sp>
        <p:nvSpPr>
          <p:cNvPr id="8" name="Rectangle 7"/>
          <p:cNvSpPr>
            <a:spLocks/>
          </p:cNvSpPr>
          <p:nvPr/>
        </p:nvSpPr>
        <p:spPr>
          <a:xfrm>
            <a:off x="4860000" y="1800000"/>
            <a:ext cx="4860000" cy="180000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128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/>
          <p:cNvSpPr txBox="1"/>
          <p:nvPr/>
        </p:nvSpPr>
        <p:spPr>
          <a:xfrm>
            <a:off x="3780000" y="0"/>
            <a:ext cx="216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latin typeface="Lucida Calligraphy" panose="03010101010101010101" pitchFamily="66" charset="0"/>
              </a:rPr>
              <a:t>Palais des Doges </a:t>
            </a:r>
          </a:p>
        </p:txBody>
      </p:sp>
    </p:spTree>
    <p:extLst>
      <p:ext uri="{BB962C8B-B14F-4D97-AF65-F5344CB8AC3E}">
        <p14:creationId xmlns:p14="http://schemas.microsoft.com/office/powerpoint/2010/main" val="3368244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6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65451"/>
          </a:xfrm>
          <a:prstGeom prst="rect">
            <a:avLst/>
          </a:prstGeom>
          <a:noFill/>
        </p:spPr>
      </p:pic>
      <p:pic>
        <p:nvPicPr>
          <p:cNvPr id="4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</p:spPr>
      </p:pic>
      <p:pic>
        <p:nvPicPr>
          <p:cNvPr id="5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4860001" cy="3600000"/>
          </a:xfrm>
          <a:prstGeom prst="rect">
            <a:avLst/>
          </a:prstGeom>
          <a:noFill/>
        </p:spPr>
      </p:pic>
      <p:pic>
        <p:nvPicPr>
          <p:cNvPr id="6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000" y="0"/>
            <a:ext cx="4860001" cy="3600000"/>
          </a:xfrm>
          <a:prstGeom prst="rect">
            <a:avLst/>
          </a:prstGeom>
          <a:noFill/>
        </p:spPr>
      </p:pic>
      <p:sp>
        <p:nvSpPr>
          <p:cNvPr id="7" name="ZoneTexte 6"/>
          <p:cNvSpPr txBox="1"/>
          <p:nvPr/>
        </p:nvSpPr>
        <p:spPr>
          <a:xfrm>
            <a:off x="3960000" y="0"/>
            <a:ext cx="1800000" cy="307777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400" b="1" dirty="0">
                <a:solidFill>
                  <a:srgbClr val="FFFF00"/>
                </a:solidFill>
                <a:latin typeface="Lucida Calligraphy" panose="03010101010101010101" pitchFamily="66" charset="0"/>
              </a:rPr>
              <a:t>Pont </a:t>
            </a:r>
            <a:r>
              <a:rPr lang="fr-FR" sz="1400" b="1" dirty="0" err="1">
                <a:solidFill>
                  <a:srgbClr val="FFFF00"/>
                </a:solidFill>
                <a:latin typeface="Lucida Calligraphy" panose="03010101010101010101" pitchFamily="66" charset="0"/>
              </a:rPr>
              <a:t>Burano</a:t>
            </a:r>
            <a:endParaRPr lang="fr-FR" sz="1400" b="1" dirty="0">
              <a:solidFill>
                <a:srgbClr val="FFFF00"/>
              </a:solidFill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6870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4140000" y="0"/>
            <a:ext cx="1440000" cy="307777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400" b="1" dirty="0">
                <a:latin typeface="Lucida Calligraphy" panose="03010101010101010101" pitchFamily="66" charset="0"/>
              </a:rPr>
              <a:t>Pont </a:t>
            </a:r>
            <a:r>
              <a:rPr lang="fr-FR" sz="1400" b="1" dirty="0" err="1">
                <a:latin typeface="Lucida Calligraphy" panose="03010101010101010101" pitchFamily="66" charset="0"/>
              </a:rPr>
              <a:t>Chiodo</a:t>
            </a:r>
            <a:endParaRPr lang="fr-FR" sz="1400" b="1" dirty="0"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199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600000" y="0"/>
            <a:ext cx="252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>
                <a:solidFill>
                  <a:schemeClr val="bg1"/>
                </a:solidFill>
                <a:latin typeface="Lucida Calligraphy" panose="03010101010101010101" pitchFamily="66" charset="0"/>
              </a:rPr>
              <a:t>Pont de </a:t>
            </a:r>
            <a:r>
              <a:rPr lang="fr-FR" sz="1400" dirty="0" err="1">
                <a:solidFill>
                  <a:schemeClr val="bg1"/>
                </a:solidFill>
                <a:latin typeface="Lucida Calligraphy" panose="03010101010101010101" pitchFamily="66" charset="0"/>
              </a:rPr>
              <a:t>Gheto</a:t>
            </a:r>
            <a:r>
              <a:rPr lang="fr-FR" sz="1400" dirty="0">
                <a:solidFill>
                  <a:schemeClr val="bg1"/>
                </a:solidFill>
                <a:latin typeface="Lucida Calligraphy" panose="03010101010101010101" pitchFamily="66" charset="0"/>
              </a:rPr>
              <a:t> Novo</a:t>
            </a:r>
          </a:p>
        </p:txBody>
      </p:sp>
    </p:spTree>
    <p:extLst>
      <p:ext uri="{BB962C8B-B14F-4D97-AF65-F5344CB8AC3E}">
        <p14:creationId xmlns:p14="http://schemas.microsoft.com/office/powerpoint/2010/main" val="361652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kstvak 1"/>
          <p:cNvSpPr txBox="1">
            <a:spLocks noChangeArrowheads="1"/>
          </p:cNvSpPr>
          <p:nvPr/>
        </p:nvSpPr>
        <p:spPr bwMode="auto">
          <a:xfrm>
            <a:off x="1535772" y="-36435"/>
            <a:ext cx="3822649" cy="505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2686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9459" name="Tekstvak 2"/>
          <p:cNvSpPr txBox="1">
            <a:spLocks noChangeArrowheads="1"/>
          </p:cNvSpPr>
          <p:nvPr/>
        </p:nvSpPr>
        <p:spPr bwMode="auto">
          <a:xfrm>
            <a:off x="4471764" y="3188586"/>
            <a:ext cx="3656553" cy="413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2089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ZoneTexte 8"/>
          <p:cNvSpPr txBox="1"/>
          <p:nvPr/>
        </p:nvSpPr>
        <p:spPr>
          <a:xfrm>
            <a:off x="3600000" y="0"/>
            <a:ext cx="252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chemeClr val="bg1"/>
                </a:solidFill>
                <a:latin typeface="Lucida Calligraphy" panose="03010101010101010101" pitchFamily="66" charset="0"/>
              </a:rPr>
              <a:t>Pont de la Liberté</a:t>
            </a:r>
          </a:p>
        </p:txBody>
      </p:sp>
    </p:spTree>
    <p:extLst>
      <p:ext uri="{BB962C8B-B14F-4D97-AF65-F5344CB8AC3E}">
        <p14:creationId xmlns:p14="http://schemas.microsoft.com/office/powerpoint/2010/main" val="1944036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</p:spPr>
      </p:pic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1813006" y="152271"/>
            <a:ext cx="184731" cy="298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nl-BE" sz="1343" b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4860001" cy="3600000"/>
          </a:xfrm>
          <a:prstGeom prst="rect">
            <a:avLst/>
          </a:prstGeom>
          <a:noFill/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000" y="0"/>
            <a:ext cx="4860001" cy="3600000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3600000" y="0"/>
            <a:ext cx="252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latin typeface="Lucida Calligraphy" panose="03010101010101010101" pitchFamily="66" charset="0"/>
              </a:rPr>
              <a:t>Pont des trois arches</a:t>
            </a:r>
          </a:p>
        </p:txBody>
      </p:sp>
    </p:spTree>
    <p:extLst>
      <p:ext uri="{BB962C8B-B14F-4D97-AF65-F5344CB8AC3E}">
        <p14:creationId xmlns:p14="http://schemas.microsoft.com/office/powerpoint/2010/main" val="874368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5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9720000" cy="3600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/>
          </p:cNvSpPr>
          <p:nvPr/>
        </p:nvSpPr>
        <p:spPr>
          <a:xfrm>
            <a:off x="0" y="37"/>
            <a:ext cx="4860000" cy="18000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035"/>
          </a:p>
        </p:txBody>
      </p:sp>
      <p:sp>
        <p:nvSpPr>
          <p:cNvPr id="7" name="Rectangle 6"/>
          <p:cNvSpPr>
            <a:spLocks/>
          </p:cNvSpPr>
          <p:nvPr/>
        </p:nvSpPr>
        <p:spPr>
          <a:xfrm>
            <a:off x="0" y="1809360"/>
            <a:ext cx="4860000" cy="18000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035"/>
          </a:p>
        </p:txBody>
      </p:sp>
      <p:sp>
        <p:nvSpPr>
          <p:cNvPr id="8" name="Rectangle 7"/>
          <p:cNvSpPr>
            <a:spLocks/>
          </p:cNvSpPr>
          <p:nvPr/>
        </p:nvSpPr>
        <p:spPr>
          <a:xfrm>
            <a:off x="4859976" y="1809360"/>
            <a:ext cx="4860000" cy="18000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035"/>
          </a:p>
        </p:txBody>
      </p:sp>
      <p:sp>
        <p:nvSpPr>
          <p:cNvPr id="9" name="Rectangle 8"/>
          <p:cNvSpPr>
            <a:spLocks/>
          </p:cNvSpPr>
          <p:nvPr/>
        </p:nvSpPr>
        <p:spPr>
          <a:xfrm>
            <a:off x="4859976" y="0"/>
            <a:ext cx="4860000" cy="18000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035"/>
          </a:p>
        </p:txBody>
      </p:sp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3" cy="3600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0"/>
          <p:cNvSpPr txBox="1"/>
          <p:nvPr/>
        </p:nvSpPr>
        <p:spPr>
          <a:xfrm>
            <a:off x="3600000" y="0"/>
            <a:ext cx="252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latin typeface="Lucida Calligraphy" panose="03010101010101010101" pitchFamily="66" charset="0"/>
              </a:rPr>
              <a:t>Punta </a:t>
            </a:r>
            <a:r>
              <a:rPr lang="fr-FR" sz="1400" b="1" dirty="0" err="1">
                <a:latin typeface="Lucida Calligraphy" panose="03010101010101010101" pitchFamily="66" charset="0"/>
              </a:rPr>
              <a:t>della</a:t>
            </a:r>
            <a:r>
              <a:rPr lang="fr-FR" sz="1400" b="1" dirty="0">
                <a:latin typeface="Lucida Calligraphy" panose="03010101010101010101" pitchFamily="66" charset="0"/>
              </a:rPr>
              <a:t> </a:t>
            </a:r>
            <a:r>
              <a:rPr lang="fr-FR" sz="1400" b="1" dirty="0" err="1">
                <a:latin typeface="Lucida Calligraphy" panose="03010101010101010101" pitchFamily="66" charset="0"/>
              </a:rPr>
              <a:t>Dogana</a:t>
            </a:r>
            <a:r>
              <a:rPr lang="fr-FR" sz="1400" b="1" dirty="0">
                <a:latin typeface="Lucida Calligraphy" panose="030101010101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60358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2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4860001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800000"/>
            <a:ext cx="4860001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59976" y="0"/>
            <a:ext cx="4860001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3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000" y="1800000"/>
            <a:ext cx="4860001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777206" y="0"/>
            <a:ext cx="2520000" cy="307777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400" b="1" dirty="0">
                <a:latin typeface="Lucida Calligraphy" panose="03010101010101010101" pitchFamily="66" charset="0"/>
              </a:rPr>
              <a:t>Pont Maria Callas</a:t>
            </a:r>
          </a:p>
        </p:txBody>
      </p:sp>
    </p:spTree>
    <p:extLst>
      <p:ext uri="{BB962C8B-B14F-4D97-AF65-F5344CB8AC3E}">
        <p14:creationId xmlns:p14="http://schemas.microsoft.com/office/powerpoint/2010/main" val="13188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2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FC83E78-1E9D-4882-B2C7-33FA8C4517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7176" name="Picture 8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3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240000" y="0"/>
            <a:ext cx="324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latin typeface="Lucida Calligraphy" panose="03010101010101010101" pitchFamily="66" charset="0"/>
              </a:rPr>
              <a:t>Grande Ecole de San Marco</a:t>
            </a:r>
            <a:endParaRPr lang="fr-FR" sz="1400" b="1" dirty="0"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4973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3" cy="3600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3" cy="3600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600000" y="0"/>
            <a:ext cx="252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err="1">
                <a:solidFill>
                  <a:schemeClr val="bg1"/>
                </a:solidFill>
                <a:latin typeface="Lucida Calligraphy" panose="03010101010101010101" pitchFamily="66" charset="0"/>
              </a:rPr>
              <a:t>Squero</a:t>
            </a:r>
            <a:r>
              <a:rPr lang="fr-FR" sz="1400" b="1" dirty="0">
                <a:solidFill>
                  <a:schemeClr val="bg1"/>
                </a:solidFill>
                <a:latin typeface="Lucida Calligraphy" panose="03010101010101010101" pitchFamily="66" charset="0"/>
              </a:rPr>
              <a:t> di San </a:t>
            </a:r>
            <a:r>
              <a:rPr lang="fr-FR" sz="1400" b="1" dirty="0" err="1">
                <a:solidFill>
                  <a:schemeClr val="bg1"/>
                </a:solidFill>
                <a:latin typeface="Lucida Calligraphy" panose="03010101010101010101" pitchFamily="66" charset="0"/>
              </a:rPr>
              <a:t>Trovaso</a:t>
            </a:r>
            <a:endParaRPr lang="fr-FR" sz="1400" b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06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9720000" cy="359962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000" y="496800"/>
            <a:ext cx="2700000" cy="270035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240000" y="3132000"/>
            <a:ext cx="3240000" cy="294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6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</a:t>
            </a:r>
            <a:r>
              <a:rPr lang="fr-FR" altLang="fr-FR" sz="15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pour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</a:t>
            </a:r>
            <a:r>
              <a:rPr lang="fr-FR" altLang="fr-FR" sz="1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40000" y="1080000"/>
            <a:ext cx="1440000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420000" y="-376431"/>
            <a:ext cx="2880000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1578</TotalTime>
  <Words>133</Words>
  <Application>Microsoft Office PowerPoint</Application>
  <PresentationFormat>Personnalisé</PresentationFormat>
  <Paragraphs>39</Paragraphs>
  <Slides>27</Slides>
  <Notes>9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7" baseType="lpstr">
      <vt:lpstr>Algerian</vt:lpstr>
      <vt:lpstr>Andy</vt:lpstr>
      <vt:lpstr>Arial</vt:lpstr>
      <vt:lpstr>Book Antiqua</vt:lpstr>
      <vt:lpstr>Calibri</vt:lpstr>
      <vt:lpstr>Calibri Light</vt:lpstr>
      <vt:lpstr>Harrington</vt:lpstr>
      <vt:lpstr>Lucida Calligraphy</vt:lpstr>
      <vt:lpstr>Vivaldi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265</cp:revision>
  <dcterms:created xsi:type="dcterms:W3CDTF">2015-11-19T08:12:04Z</dcterms:created>
  <dcterms:modified xsi:type="dcterms:W3CDTF">2026-04-05T07:09:26Z</dcterms:modified>
</cp:coreProperties>
</file>