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801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886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33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3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2095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516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19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040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404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95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6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59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866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112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108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93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767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526FA6D-B838-4943-A46D-5CC860A21F86}" type="datetimeFigureOut">
              <a:rPr lang="fr-FR" smtClean="0"/>
              <a:t>28/06/2026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7A5C325-4E31-444E-BFA2-A165A4FA1F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0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703" y="1313724"/>
            <a:ext cx="5374462" cy="49825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6091" y="513806"/>
            <a:ext cx="111733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HUMOUR SEXY &amp; COQUIN N°79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5623" y="5208090"/>
            <a:ext cx="2125481" cy="103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80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35" y="357051"/>
            <a:ext cx="5206252" cy="600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507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365760"/>
            <a:ext cx="6026331" cy="602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47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099" y="478970"/>
            <a:ext cx="6024434" cy="588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691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508" y="452846"/>
            <a:ext cx="3914739" cy="5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148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950" y="0"/>
            <a:ext cx="30861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22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352" y="522515"/>
            <a:ext cx="4199560" cy="580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85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1009650"/>
            <a:ext cx="561975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8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790575"/>
            <a:ext cx="4572000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02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619125"/>
            <a:ext cx="47720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70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38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019175"/>
            <a:ext cx="52578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6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14412"/>
            <a:ext cx="501015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386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41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760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57" y="720633"/>
            <a:ext cx="5495109" cy="5495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9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670" y="0"/>
            <a:ext cx="38746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4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85" y="243840"/>
            <a:ext cx="4096325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58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077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386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18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847" y="0"/>
            <a:ext cx="3164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789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936" y="748936"/>
            <a:ext cx="5347063" cy="534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22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619125"/>
            <a:ext cx="49244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5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0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017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019175"/>
            <a:ext cx="52578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369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86" y="653143"/>
            <a:ext cx="3726579" cy="554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3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4762"/>
            <a:ext cx="5010150" cy="684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817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56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474" y="598170"/>
            <a:ext cx="4150995" cy="5397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053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14400"/>
            <a:ext cx="501015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465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857250"/>
            <a:ext cx="48768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461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56" y="379774"/>
            <a:ext cx="4490629" cy="576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77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47737"/>
            <a:ext cx="5257800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35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7762"/>
            <a:ext cx="45720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570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35" y="542653"/>
            <a:ext cx="4499206" cy="591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619125"/>
            <a:ext cx="48101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71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738187"/>
            <a:ext cx="482917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3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096" y="469095"/>
            <a:ext cx="4412251" cy="593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35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52500"/>
            <a:ext cx="50101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442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126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5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156" y="0"/>
            <a:ext cx="7517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31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095" y="0"/>
            <a:ext cx="6325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58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863" y="368425"/>
            <a:ext cx="6370372" cy="614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7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24" y="-324152"/>
            <a:ext cx="8754533" cy="611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738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824" y="573437"/>
            <a:ext cx="3375259" cy="573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1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56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50" y="985837"/>
            <a:ext cx="681990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237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>
        <p15:prstTrans prst="pageCurlDouble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N°79 </dc:title>
  <dc:creator>BEYAERT Jean-Louis</dc:creator>
  <cp:lastModifiedBy>user</cp:lastModifiedBy>
  <cp:revision>4</cp:revision>
  <dcterms:created xsi:type="dcterms:W3CDTF">2026-06-28T18:33:55Z</dcterms:created>
  <dcterms:modified xsi:type="dcterms:W3CDTF">2026-06-28T18:54:11Z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