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D64FF136-2B76-4096-961F-53F396977FB9}" type="datetimeFigureOut">
              <a:rPr lang="fr-FR" smtClean="0"/>
              <a:t>25/06/2026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9854F510-C4E5-4F04-85E1-B73C93E4CD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70386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FF136-2B76-4096-961F-53F396977FB9}" type="datetimeFigureOut">
              <a:rPr lang="fr-FR" smtClean="0"/>
              <a:t>25/06/2026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4F510-C4E5-4F04-85E1-B73C93E4CD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10765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FF136-2B76-4096-961F-53F396977FB9}" type="datetimeFigureOut">
              <a:rPr lang="fr-FR" smtClean="0"/>
              <a:t>25/06/2026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4F510-C4E5-4F04-85E1-B73C93E4CD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9349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FF136-2B76-4096-961F-53F396977FB9}" type="datetimeFigureOut">
              <a:rPr lang="fr-FR" smtClean="0"/>
              <a:t>25/06/2026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4F510-C4E5-4F04-85E1-B73C93E4CD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40054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FF136-2B76-4096-961F-53F396977FB9}" type="datetimeFigureOut">
              <a:rPr lang="fr-FR" smtClean="0"/>
              <a:t>25/06/2026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4F510-C4E5-4F04-85E1-B73C93E4CD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02940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FF136-2B76-4096-961F-53F396977FB9}" type="datetimeFigureOut">
              <a:rPr lang="fr-FR" smtClean="0"/>
              <a:t>25/06/2026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4F510-C4E5-4F04-85E1-B73C93E4CD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26034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FF136-2B76-4096-961F-53F396977FB9}" type="datetimeFigureOut">
              <a:rPr lang="fr-FR" smtClean="0"/>
              <a:t>25/06/2026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4F510-C4E5-4F04-85E1-B73C93E4CD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29132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FF136-2B76-4096-961F-53F396977FB9}" type="datetimeFigureOut">
              <a:rPr lang="fr-FR" smtClean="0"/>
              <a:t>25/06/2026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4F510-C4E5-4F04-85E1-B73C93E4CD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41079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FF136-2B76-4096-961F-53F396977FB9}" type="datetimeFigureOut">
              <a:rPr lang="fr-FR" smtClean="0"/>
              <a:t>25/06/2026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4F510-C4E5-4F04-85E1-B73C93E4CD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82622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FF136-2B76-4096-961F-53F396977FB9}" type="datetimeFigureOut">
              <a:rPr lang="fr-FR" smtClean="0"/>
              <a:t>25/06/2026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4F510-C4E5-4F04-85E1-B73C93E4CD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63304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FF136-2B76-4096-961F-53F396977FB9}" type="datetimeFigureOut">
              <a:rPr lang="fr-FR" smtClean="0"/>
              <a:t>25/06/2026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4F510-C4E5-4F04-85E1-B73C93E4CD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06891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FF136-2B76-4096-961F-53F396977FB9}" type="datetimeFigureOut">
              <a:rPr lang="fr-FR" smtClean="0"/>
              <a:t>25/06/2026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4F510-C4E5-4F04-85E1-B73C93E4CD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87655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FF136-2B76-4096-961F-53F396977FB9}" type="datetimeFigureOut">
              <a:rPr lang="fr-FR" smtClean="0"/>
              <a:t>25/06/2026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4F510-C4E5-4F04-85E1-B73C93E4CD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8958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FF136-2B76-4096-961F-53F396977FB9}" type="datetimeFigureOut">
              <a:rPr lang="fr-FR" smtClean="0"/>
              <a:t>25/06/2026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4F510-C4E5-4F04-85E1-B73C93E4CD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64127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FF136-2B76-4096-961F-53F396977FB9}" type="datetimeFigureOut">
              <a:rPr lang="fr-FR" smtClean="0"/>
              <a:t>25/06/2026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4F510-C4E5-4F04-85E1-B73C93E4CD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44987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D64FF136-2B76-4096-961F-53F396977FB9}" type="datetimeFigureOut">
              <a:rPr lang="fr-FR" smtClean="0"/>
              <a:t>25/06/2026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4F510-C4E5-4F04-85E1-B73C93E4CD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08248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D64FF136-2B76-4096-961F-53F396977FB9}" type="datetimeFigureOut">
              <a:rPr lang="fr-FR" smtClean="0"/>
              <a:t>25/06/2026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4F510-C4E5-4F04-85E1-B73C93E4CD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02931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D64FF136-2B76-4096-961F-53F396977FB9}" type="datetimeFigureOut">
              <a:rPr lang="fr-FR" smtClean="0"/>
              <a:t>25/06/2026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fr-FR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9854F510-C4E5-4F04-85E1-B73C93E4CD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18751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9954" y="1099631"/>
            <a:ext cx="5345920" cy="529246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227909" y="505097"/>
            <a:ext cx="921560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HUMOUR EN VRAC N°222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2922" y="4493716"/>
            <a:ext cx="178117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97207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  <p:sndAc>
          <p:stSnd loop="1">
            <p:snd r:embed="rId2" name="Benny Hill.wav"/>
          </p:stSnd>
        </p:sndAc>
      </p:transition>
    </mc:Choice>
    <mc:Fallback>
      <p:transition spd="slow">
        <p:fade/>
        <p:sndAc>
          <p:stSnd loop="1">
            <p:snd r:embed="rId2" name="Benny Hill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4765" y="966787"/>
            <a:ext cx="5560135" cy="5207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2931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0" y="990600"/>
            <a:ext cx="6096000" cy="487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8796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8402" y="525659"/>
            <a:ext cx="3753152" cy="5622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0801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4666" y="391885"/>
            <a:ext cx="3826239" cy="5564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66585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7452" y="615587"/>
            <a:ext cx="4220664" cy="5488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70991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7359" y="-1593669"/>
            <a:ext cx="4120287" cy="9157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49424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5700" y="571500"/>
            <a:ext cx="48006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82908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3726" y="460438"/>
            <a:ext cx="3875314" cy="5724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39072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6743" y="981074"/>
            <a:ext cx="6119132" cy="5330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31836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6040" y="566057"/>
            <a:ext cx="6426925" cy="6426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82999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2837" y="381000"/>
            <a:ext cx="4886325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39260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0937" y="738187"/>
            <a:ext cx="4810125" cy="5381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67902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0346" y="531223"/>
            <a:ext cx="5686310" cy="5852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81267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3301" y="470263"/>
            <a:ext cx="5706253" cy="5886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98349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6468" y="487679"/>
            <a:ext cx="6075558" cy="6052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75934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4742" y="649160"/>
            <a:ext cx="4186084" cy="5578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21493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3519" y="592182"/>
            <a:ext cx="6282969" cy="5895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80621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5687" y="381000"/>
            <a:ext cx="5000625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17679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0937" y="571500"/>
            <a:ext cx="4810125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94426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2376" y="457199"/>
            <a:ext cx="3260472" cy="58390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80627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5225" y="571500"/>
            <a:ext cx="478155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42228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0937" y="381000"/>
            <a:ext cx="4810125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40645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4262" y="381000"/>
            <a:ext cx="4943475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15796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6525" y="857250"/>
            <a:ext cx="683895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93474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923925"/>
            <a:ext cx="5010150" cy="5010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15626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6650" y="857250"/>
            <a:ext cx="48387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51504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6691" y="461553"/>
            <a:ext cx="7326087" cy="5860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52090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6509" y="365760"/>
            <a:ext cx="3992413" cy="6087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33407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658" y="209006"/>
            <a:ext cx="48291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67633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5417" y="985837"/>
            <a:ext cx="5535658" cy="5398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3156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8075" y="619125"/>
            <a:ext cx="4895850" cy="5619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9472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395287"/>
            <a:ext cx="5010150" cy="6067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5519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1412" y="381000"/>
            <a:ext cx="4829175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27272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1014" y="884888"/>
            <a:ext cx="3473540" cy="6220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04273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8975" y="1257300"/>
            <a:ext cx="5734050" cy="434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28390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4125" y="452846"/>
            <a:ext cx="5614851" cy="5614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14668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881062"/>
            <a:ext cx="6858000" cy="5095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82688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9117" y="1071155"/>
            <a:ext cx="7343191" cy="5082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95831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3730" y="461555"/>
            <a:ext cx="5818215" cy="5904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71991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9546" y="452846"/>
            <a:ext cx="7902103" cy="5590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10202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7090" y="592183"/>
            <a:ext cx="8329943" cy="5765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88381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3293" y="452846"/>
            <a:ext cx="5629424" cy="5712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20752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450" y="381000"/>
            <a:ext cx="49911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67704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0549" y="383177"/>
            <a:ext cx="54864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79565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2503" y="-322217"/>
            <a:ext cx="54864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91865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4750" y="571500"/>
            <a:ext cx="47625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02052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5750" y="987335"/>
            <a:ext cx="6964028" cy="5600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2584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161925"/>
            <a:ext cx="5010150" cy="6534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38351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0462" y="571500"/>
            <a:ext cx="4791075" cy="57150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8370" y="5208090"/>
            <a:ext cx="1333500" cy="9525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3697" y="5229342"/>
            <a:ext cx="1446444" cy="818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99726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irection Ion">
  <a:themeElements>
    <a:clrScheme name="Direction Ion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Direction 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irection 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26</TotalTime>
  <Words>5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Century Gothic</vt:lpstr>
      <vt:lpstr>Wingdings 3</vt:lpstr>
      <vt:lpstr>Direction Ion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N°222</dc:title>
  <dc:creator>BEYAERT Jean-Louis</dc:creator>
  <cp:lastModifiedBy>user</cp:lastModifiedBy>
  <cp:revision>4</cp:revision>
  <dcterms:created xsi:type="dcterms:W3CDTF">2026-06-25T17:40:27Z</dcterms:created>
  <dcterms:modified xsi:type="dcterms:W3CDTF">2026-06-25T18:06:36Z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