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5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56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937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85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57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55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124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927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0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460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1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921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3CB08-0735-4A5C-999F-716376E1B168}" type="datetimeFigureOut">
              <a:rPr lang="fr-FR" smtClean="0"/>
              <a:t>27/06/2026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E2B27-A6AB-442E-9BB7-7C93BED20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86446" y="4315421"/>
            <a:ext cx="9144000" cy="1655762"/>
          </a:xfrm>
        </p:spPr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081350" y="566057"/>
            <a:ext cx="73781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CH’TI N°142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631" y="1489387"/>
            <a:ext cx="4133578" cy="529663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487407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2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70" y="0"/>
            <a:ext cx="9027259" cy="7038202"/>
          </a:xfrm>
        </p:spPr>
      </p:pic>
    </p:spTree>
    <p:extLst>
      <p:ext uri="{BB962C8B-B14F-4D97-AF65-F5344CB8AC3E}">
        <p14:creationId xmlns:p14="http://schemas.microsoft.com/office/powerpoint/2010/main" val="167403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022" y="0"/>
            <a:ext cx="8852447" cy="6901908"/>
          </a:xfrm>
        </p:spPr>
      </p:pic>
    </p:spTree>
    <p:extLst>
      <p:ext uri="{BB962C8B-B14F-4D97-AF65-F5344CB8AC3E}">
        <p14:creationId xmlns:p14="http://schemas.microsoft.com/office/powerpoint/2010/main" val="13239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070" y="0"/>
            <a:ext cx="9053860" cy="7058942"/>
          </a:xfrm>
        </p:spPr>
      </p:pic>
    </p:spTree>
    <p:extLst>
      <p:ext uri="{BB962C8B-B14F-4D97-AF65-F5344CB8AC3E}">
        <p14:creationId xmlns:p14="http://schemas.microsoft.com/office/powerpoint/2010/main" val="2054699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81" y="0"/>
            <a:ext cx="8725098" cy="6802619"/>
          </a:xfrm>
        </p:spPr>
      </p:pic>
    </p:spTree>
    <p:extLst>
      <p:ext uri="{BB962C8B-B14F-4D97-AF65-F5344CB8AC3E}">
        <p14:creationId xmlns:p14="http://schemas.microsoft.com/office/powerpoint/2010/main" val="2681496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056" y="70734"/>
            <a:ext cx="6688182" cy="6787266"/>
          </a:xfrm>
        </p:spPr>
      </p:pic>
    </p:spTree>
    <p:extLst>
      <p:ext uri="{BB962C8B-B14F-4D97-AF65-F5344CB8AC3E}">
        <p14:creationId xmlns:p14="http://schemas.microsoft.com/office/powerpoint/2010/main" val="285141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55" y="0"/>
            <a:ext cx="5399691" cy="6929262"/>
          </a:xfrm>
        </p:spPr>
      </p:pic>
    </p:spTree>
    <p:extLst>
      <p:ext uri="{BB962C8B-B14F-4D97-AF65-F5344CB8AC3E}">
        <p14:creationId xmlns:p14="http://schemas.microsoft.com/office/powerpoint/2010/main" val="3770571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588" y="-78377"/>
            <a:ext cx="8553528" cy="6936377"/>
          </a:xfrm>
        </p:spPr>
      </p:pic>
    </p:spTree>
    <p:extLst>
      <p:ext uri="{BB962C8B-B14F-4D97-AF65-F5344CB8AC3E}">
        <p14:creationId xmlns:p14="http://schemas.microsoft.com/office/powerpoint/2010/main" val="3236089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8" y="0"/>
            <a:ext cx="6834127" cy="6935373"/>
          </a:xfrm>
        </p:spPr>
      </p:pic>
    </p:spTree>
    <p:extLst>
      <p:ext uri="{BB962C8B-B14F-4D97-AF65-F5344CB8AC3E}">
        <p14:creationId xmlns:p14="http://schemas.microsoft.com/office/powerpoint/2010/main" val="4564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584" y="-198261"/>
            <a:ext cx="6953250" cy="7056261"/>
          </a:xfrm>
        </p:spPr>
      </p:pic>
    </p:spTree>
    <p:extLst>
      <p:ext uri="{BB962C8B-B14F-4D97-AF65-F5344CB8AC3E}">
        <p14:creationId xmlns:p14="http://schemas.microsoft.com/office/powerpoint/2010/main" val="1206903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19" y="-138304"/>
            <a:ext cx="8973521" cy="6996304"/>
          </a:xfrm>
        </p:spPr>
      </p:pic>
    </p:spTree>
    <p:extLst>
      <p:ext uri="{BB962C8B-B14F-4D97-AF65-F5344CB8AC3E}">
        <p14:creationId xmlns:p14="http://schemas.microsoft.com/office/powerpoint/2010/main" val="915045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497" y="75425"/>
            <a:ext cx="8255725" cy="6436668"/>
          </a:xfrm>
        </p:spPr>
      </p:pic>
    </p:spTree>
    <p:extLst>
      <p:ext uri="{BB962C8B-B14F-4D97-AF65-F5344CB8AC3E}">
        <p14:creationId xmlns:p14="http://schemas.microsoft.com/office/powerpoint/2010/main" val="424372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2440" y="-66278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629" y="0"/>
            <a:ext cx="7928308" cy="6907035"/>
          </a:xfrm>
        </p:spPr>
      </p:pic>
    </p:spTree>
    <p:extLst>
      <p:ext uri="{BB962C8B-B14F-4D97-AF65-F5344CB8AC3E}">
        <p14:creationId xmlns:p14="http://schemas.microsoft.com/office/powerpoint/2010/main" val="365250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576" y="60960"/>
            <a:ext cx="5140647" cy="6635931"/>
          </a:xfrm>
        </p:spPr>
      </p:pic>
    </p:spTree>
    <p:extLst>
      <p:ext uri="{BB962C8B-B14F-4D97-AF65-F5344CB8AC3E}">
        <p14:creationId xmlns:p14="http://schemas.microsoft.com/office/powerpoint/2010/main" val="2848347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150" y="566057"/>
            <a:ext cx="7969865" cy="5933123"/>
          </a:xfrm>
        </p:spPr>
      </p:pic>
    </p:spTree>
    <p:extLst>
      <p:ext uri="{BB962C8B-B14F-4D97-AF65-F5344CB8AC3E}">
        <p14:creationId xmlns:p14="http://schemas.microsoft.com/office/powerpoint/2010/main" val="458770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324" y="130629"/>
            <a:ext cx="8473156" cy="6606190"/>
          </a:xfrm>
        </p:spPr>
      </p:pic>
    </p:spTree>
    <p:extLst>
      <p:ext uri="{BB962C8B-B14F-4D97-AF65-F5344CB8AC3E}">
        <p14:creationId xmlns:p14="http://schemas.microsoft.com/office/powerpoint/2010/main" val="1954319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972" y="0"/>
            <a:ext cx="9033725" cy="7043243"/>
          </a:xfrm>
        </p:spPr>
      </p:pic>
    </p:spTree>
    <p:extLst>
      <p:ext uri="{BB962C8B-B14F-4D97-AF65-F5344CB8AC3E}">
        <p14:creationId xmlns:p14="http://schemas.microsoft.com/office/powerpoint/2010/main" val="3392529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350" y="148046"/>
            <a:ext cx="5743049" cy="6696441"/>
          </a:xfrm>
        </p:spPr>
      </p:pic>
    </p:spTree>
    <p:extLst>
      <p:ext uri="{BB962C8B-B14F-4D97-AF65-F5344CB8AC3E}">
        <p14:creationId xmlns:p14="http://schemas.microsoft.com/office/powerpoint/2010/main" val="6015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896" y="87086"/>
            <a:ext cx="8272670" cy="6449879"/>
          </a:xfrm>
        </p:spPr>
      </p:pic>
    </p:spTree>
    <p:extLst>
      <p:ext uri="{BB962C8B-B14F-4D97-AF65-F5344CB8AC3E}">
        <p14:creationId xmlns:p14="http://schemas.microsoft.com/office/powerpoint/2010/main" val="33951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781" y="0"/>
            <a:ext cx="8939254" cy="6969588"/>
          </a:xfrm>
        </p:spPr>
      </p:pic>
    </p:spTree>
    <p:extLst>
      <p:ext uri="{BB962C8B-B14F-4D97-AF65-F5344CB8AC3E}">
        <p14:creationId xmlns:p14="http://schemas.microsoft.com/office/powerpoint/2010/main" val="2950898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42" y="-148046"/>
            <a:ext cx="8640184" cy="6793991"/>
          </a:xfrm>
        </p:spPr>
      </p:pic>
    </p:spTree>
    <p:extLst>
      <p:ext uri="{BB962C8B-B14F-4D97-AF65-F5344CB8AC3E}">
        <p14:creationId xmlns:p14="http://schemas.microsoft.com/office/powerpoint/2010/main" val="92933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179" y="-20547"/>
            <a:ext cx="8747717" cy="6878547"/>
          </a:xfrm>
        </p:spPr>
      </p:pic>
    </p:spTree>
    <p:extLst>
      <p:ext uri="{BB962C8B-B14F-4D97-AF65-F5344CB8AC3E}">
        <p14:creationId xmlns:p14="http://schemas.microsoft.com/office/powerpoint/2010/main" val="235879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251" y="243840"/>
            <a:ext cx="8090978" cy="6362136"/>
          </a:xfrm>
        </p:spPr>
      </p:pic>
    </p:spTree>
    <p:extLst>
      <p:ext uri="{BB962C8B-B14F-4D97-AF65-F5344CB8AC3E}">
        <p14:creationId xmlns:p14="http://schemas.microsoft.com/office/powerpoint/2010/main" val="1536092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257" y="121920"/>
            <a:ext cx="8215263" cy="6459865"/>
          </a:xfrm>
        </p:spPr>
      </p:pic>
    </p:spTree>
    <p:extLst>
      <p:ext uri="{BB962C8B-B14F-4D97-AF65-F5344CB8AC3E}">
        <p14:creationId xmlns:p14="http://schemas.microsoft.com/office/powerpoint/2010/main" val="991829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716" y="130629"/>
            <a:ext cx="6280524" cy="6755944"/>
          </a:xfrm>
        </p:spPr>
      </p:pic>
    </p:spTree>
    <p:extLst>
      <p:ext uri="{BB962C8B-B14F-4D97-AF65-F5344CB8AC3E}">
        <p14:creationId xmlns:p14="http://schemas.microsoft.com/office/powerpoint/2010/main" val="3482220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494" y="0"/>
            <a:ext cx="4922020" cy="6849037"/>
          </a:xfrm>
        </p:spPr>
      </p:pic>
    </p:spTree>
    <p:extLst>
      <p:ext uri="{BB962C8B-B14F-4D97-AF65-F5344CB8AC3E}">
        <p14:creationId xmlns:p14="http://schemas.microsoft.com/office/powerpoint/2010/main" val="2281614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493" y="0"/>
            <a:ext cx="4939437" cy="6873273"/>
          </a:xfrm>
        </p:spPr>
      </p:pic>
    </p:spTree>
    <p:extLst>
      <p:ext uri="{BB962C8B-B14F-4D97-AF65-F5344CB8AC3E}">
        <p14:creationId xmlns:p14="http://schemas.microsoft.com/office/powerpoint/2010/main" val="3786991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320" y="365124"/>
            <a:ext cx="7486725" cy="6344683"/>
          </a:xfrm>
        </p:spPr>
      </p:pic>
    </p:spTree>
    <p:extLst>
      <p:ext uri="{BB962C8B-B14F-4D97-AF65-F5344CB8AC3E}">
        <p14:creationId xmlns:p14="http://schemas.microsoft.com/office/powerpoint/2010/main" val="1501833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956" y="278674"/>
            <a:ext cx="8594981" cy="6668520"/>
          </a:xfrm>
        </p:spPr>
      </p:pic>
    </p:spTree>
    <p:extLst>
      <p:ext uri="{BB962C8B-B14F-4D97-AF65-F5344CB8AC3E}">
        <p14:creationId xmlns:p14="http://schemas.microsoft.com/office/powerpoint/2010/main" val="211796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838" y="113210"/>
            <a:ext cx="8345173" cy="6650061"/>
          </a:xfrm>
        </p:spPr>
      </p:pic>
    </p:spTree>
    <p:extLst>
      <p:ext uri="{BB962C8B-B14F-4D97-AF65-F5344CB8AC3E}">
        <p14:creationId xmlns:p14="http://schemas.microsoft.com/office/powerpoint/2010/main" val="318604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953" y="365124"/>
            <a:ext cx="6567418" cy="6542447"/>
          </a:xfrm>
        </p:spPr>
      </p:pic>
    </p:spTree>
    <p:extLst>
      <p:ext uri="{BB962C8B-B14F-4D97-AF65-F5344CB8AC3E}">
        <p14:creationId xmlns:p14="http://schemas.microsoft.com/office/powerpoint/2010/main" val="761649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789" y="365125"/>
            <a:ext cx="7993805" cy="6395044"/>
          </a:xfrm>
        </p:spPr>
      </p:pic>
    </p:spTree>
    <p:extLst>
      <p:ext uri="{BB962C8B-B14F-4D97-AF65-F5344CB8AC3E}">
        <p14:creationId xmlns:p14="http://schemas.microsoft.com/office/powerpoint/2010/main" val="3549755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079" y="113211"/>
            <a:ext cx="7480464" cy="6626837"/>
          </a:xfrm>
        </p:spPr>
      </p:pic>
    </p:spTree>
    <p:extLst>
      <p:ext uri="{BB962C8B-B14F-4D97-AF65-F5344CB8AC3E}">
        <p14:creationId xmlns:p14="http://schemas.microsoft.com/office/powerpoint/2010/main" val="1936572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952" y="0"/>
            <a:ext cx="4825979" cy="6991249"/>
          </a:xfrm>
        </p:spPr>
      </p:pic>
    </p:spTree>
    <p:extLst>
      <p:ext uri="{BB962C8B-B14F-4D97-AF65-F5344CB8AC3E}">
        <p14:creationId xmlns:p14="http://schemas.microsoft.com/office/powerpoint/2010/main" val="3238921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499" y="461554"/>
            <a:ext cx="8694981" cy="6340090"/>
          </a:xfrm>
        </p:spPr>
      </p:pic>
    </p:spTree>
    <p:extLst>
      <p:ext uri="{BB962C8B-B14F-4D97-AF65-F5344CB8AC3E}">
        <p14:creationId xmlns:p14="http://schemas.microsoft.com/office/powerpoint/2010/main" val="1894626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9" y="0"/>
            <a:ext cx="5298018" cy="6869294"/>
          </a:xfrm>
        </p:spPr>
      </p:pic>
    </p:spTree>
    <p:extLst>
      <p:ext uri="{BB962C8B-B14F-4D97-AF65-F5344CB8AC3E}">
        <p14:creationId xmlns:p14="http://schemas.microsoft.com/office/powerpoint/2010/main" val="1538809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26" y="121920"/>
            <a:ext cx="6416848" cy="6728345"/>
          </a:xfrm>
        </p:spPr>
      </p:pic>
    </p:spTree>
    <p:extLst>
      <p:ext uri="{BB962C8B-B14F-4D97-AF65-F5344CB8AC3E}">
        <p14:creationId xmlns:p14="http://schemas.microsoft.com/office/powerpoint/2010/main" val="2621161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284" y="0"/>
            <a:ext cx="7773721" cy="6886630"/>
          </a:xfrm>
        </p:spPr>
      </p:pic>
    </p:spTree>
    <p:extLst>
      <p:ext uri="{BB962C8B-B14F-4D97-AF65-F5344CB8AC3E}">
        <p14:creationId xmlns:p14="http://schemas.microsoft.com/office/powerpoint/2010/main" val="2563738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39" y="48090"/>
            <a:ext cx="5312229" cy="6754774"/>
          </a:xfrm>
        </p:spPr>
      </p:pic>
    </p:spTree>
    <p:extLst>
      <p:ext uri="{BB962C8B-B14F-4D97-AF65-F5344CB8AC3E}">
        <p14:creationId xmlns:p14="http://schemas.microsoft.com/office/powerpoint/2010/main" val="836778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107" y="87086"/>
            <a:ext cx="6943430" cy="6692623"/>
          </a:xfrm>
        </p:spPr>
      </p:pic>
    </p:spTree>
    <p:extLst>
      <p:ext uri="{BB962C8B-B14F-4D97-AF65-F5344CB8AC3E}">
        <p14:creationId xmlns:p14="http://schemas.microsoft.com/office/powerpoint/2010/main" val="376673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876" y="104503"/>
            <a:ext cx="8267564" cy="6889637"/>
          </a:xfrm>
        </p:spPr>
      </p:pic>
    </p:spTree>
    <p:extLst>
      <p:ext uri="{BB962C8B-B14F-4D97-AF65-F5344CB8AC3E}">
        <p14:creationId xmlns:p14="http://schemas.microsoft.com/office/powerpoint/2010/main" val="1397815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515" y="365125"/>
            <a:ext cx="9105353" cy="6303706"/>
          </a:xfrm>
        </p:spPr>
      </p:pic>
    </p:spTree>
    <p:extLst>
      <p:ext uri="{BB962C8B-B14F-4D97-AF65-F5344CB8AC3E}">
        <p14:creationId xmlns:p14="http://schemas.microsoft.com/office/powerpoint/2010/main" val="1090362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707" y="87086"/>
            <a:ext cx="5386063" cy="6848658"/>
          </a:xfrm>
        </p:spPr>
      </p:pic>
    </p:spTree>
    <p:extLst>
      <p:ext uri="{BB962C8B-B14F-4D97-AF65-F5344CB8AC3E}">
        <p14:creationId xmlns:p14="http://schemas.microsoft.com/office/powerpoint/2010/main" val="3756965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918" y="444137"/>
            <a:ext cx="8804516" cy="6126476"/>
          </a:xfrm>
        </p:spPr>
      </p:pic>
    </p:spTree>
    <p:extLst>
      <p:ext uri="{BB962C8B-B14F-4D97-AF65-F5344CB8AC3E}">
        <p14:creationId xmlns:p14="http://schemas.microsoft.com/office/powerpoint/2010/main" val="425823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36" y="-69670"/>
            <a:ext cx="6840289" cy="6840289"/>
          </a:xfrm>
        </p:spPr>
      </p:pic>
    </p:spTree>
    <p:extLst>
      <p:ext uri="{BB962C8B-B14F-4D97-AF65-F5344CB8AC3E}">
        <p14:creationId xmlns:p14="http://schemas.microsoft.com/office/powerpoint/2010/main" val="2625745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795" y="566056"/>
            <a:ext cx="7732422" cy="6089283"/>
          </a:xfrm>
        </p:spPr>
      </p:pic>
    </p:spTree>
    <p:extLst>
      <p:ext uri="{BB962C8B-B14F-4D97-AF65-F5344CB8AC3E}">
        <p14:creationId xmlns:p14="http://schemas.microsoft.com/office/powerpoint/2010/main" val="1348666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20" y="0"/>
            <a:ext cx="5428426" cy="6902524"/>
          </a:xfrm>
        </p:spPr>
      </p:pic>
    </p:spTree>
    <p:extLst>
      <p:ext uri="{BB962C8B-B14F-4D97-AF65-F5344CB8AC3E}">
        <p14:creationId xmlns:p14="http://schemas.microsoft.com/office/powerpoint/2010/main" val="2958049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093" y="-165462"/>
            <a:ext cx="5506301" cy="7001546"/>
          </a:xfrm>
        </p:spPr>
      </p:pic>
    </p:spTree>
    <p:extLst>
      <p:ext uri="{BB962C8B-B14F-4D97-AF65-F5344CB8AC3E}">
        <p14:creationId xmlns:p14="http://schemas.microsoft.com/office/powerpoint/2010/main" val="1757425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104458"/>
            <a:ext cx="5233851" cy="7050164"/>
          </a:xfrm>
        </p:spPr>
      </p:pic>
    </p:spTree>
    <p:extLst>
      <p:ext uri="{BB962C8B-B14F-4D97-AF65-F5344CB8AC3E}">
        <p14:creationId xmlns:p14="http://schemas.microsoft.com/office/powerpoint/2010/main" val="4223341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114160" cy="680591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300" y="543469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2" y="5610042"/>
            <a:ext cx="1881535" cy="106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N°142</dc:title>
  <dc:creator>BEYAERT Jean-Louis</dc:creator>
  <cp:lastModifiedBy>user</cp:lastModifiedBy>
  <cp:revision>5</cp:revision>
  <dcterms:created xsi:type="dcterms:W3CDTF">2026-06-27T18:42:45Z</dcterms:created>
  <dcterms:modified xsi:type="dcterms:W3CDTF">2026-06-27T19:13:06Z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