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329" r:id="rId3"/>
    <p:sldId id="322" r:id="rId4"/>
    <p:sldId id="323" r:id="rId5"/>
    <p:sldId id="324" r:id="rId6"/>
    <p:sldId id="325" r:id="rId7"/>
    <p:sldId id="326" r:id="rId8"/>
    <p:sldId id="327" r:id="rId9"/>
    <p:sldId id="328" r:id="rId10"/>
  </p:sldIdLst>
  <p:sldSz cx="9720263" cy="36004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oxmsg+q6T77rWDY4V+Rgw==" hashData="uXOwuTybDSnp5+XvPzpIHYNQfMr3SkS9XgjzCrjl18GSlIfjq42ps0us1UFn9DX3pJSYsD0/elxkAR2FtiHLH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>
      <p:cViewPr>
        <p:scale>
          <a:sx n="80" d="100"/>
          <a:sy n="80" d="100"/>
        </p:scale>
        <p:origin x="580" y="5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A44536-63CE-4B18-9CB5-BBAAF325F9CD}" type="datetimeFigureOut">
              <a:rPr lang="fr-FR" smtClean="0"/>
              <a:t>13/06/2026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B0E660-4891-4431-A017-48CCB15456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7750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1pPr>
    <a:lvl2pPr marL="319674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2pPr>
    <a:lvl3pPr marL="639348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3pPr>
    <a:lvl4pPr marL="959023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4pPr>
    <a:lvl5pPr marL="1278697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5pPr>
    <a:lvl6pPr marL="1598371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6pPr>
    <a:lvl7pPr marL="1918045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7pPr>
    <a:lvl8pPr marL="2237720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8pPr>
    <a:lvl9pPr marL="2557394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D053-6D86-4A73-8D22-E7A9C696BA30}" type="datetimeFigureOut">
              <a:rPr lang="fr-FR" smtClean="0"/>
              <a:t>13/06/2026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7660-FBCF-4743-9BEF-9F7DF0B8F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00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D053-6D86-4A73-8D22-E7A9C696BA30}" type="datetimeFigureOut">
              <a:rPr lang="fr-FR" smtClean="0"/>
              <a:t>13/06/2026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7660-FBCF-4743-9BEF-9F7DF0B8F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43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D053-6D86-4A73-8D22-E7A9C696BA30}" type="datetimeFigureOut">
              <a:rPr lang="fr-FR" smtClean="0"/>
              <a:t>13/06/2026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7660-FBCF-4743-9BEF-9F7DF0B8F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495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D053-6D86-4A73-8D22-E7A9C696BA30}" type="datetimeFigureOut">
              <a:rPr lang="fr-FR" smtClean="0"/>
              <a:t>13/06/2026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7660-FBCF-4743-9BEF-9F7DF0B8F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567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D053-6D86-4A73-8D22-E7A9C696BA30}" type="datetimeFigureOut">
              <a:rPr lang="fr-FR" smtClean="0"/>
              <a:t>13/06/2026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7660-FBCF-4743-9BEF-9F7DF0B8F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044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D053-6D86-4A73-8D22-E7A9C696BA30}" type="datetimeFigureOut">
              <a:rPr lang="fr-FR" smtClean="0"/>
              <a:t>13/06/2026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7660-FBCF-4743-9BEF-9F7DF0B8F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25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D053-6D86-4A73-8D22-E7A9C696BA30}" type="datetimeFigureOut">
              <a:rPr lang="fr-FR" smtClean="0"/>
              <a:t>13/06/2026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7660-FBCF-4743-9BEF-9F7DF0B8F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60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D053-6D86-4A73-8D22-E7A9C696BA30}" type="datetimeFigureOut">
              <a:rPr lang="fr-FR" smtClean="0"/>
              <a:t>13/06/2026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7660-FBCF-4743-9BEF-9F7DF0B8F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36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D053-6D86-4A73-8D22-E7A9C696BA30}" type="datetimeFigureOut">
              <a:rPr lang="fr-FR" smtClean="0"/>
              <a:t>13/06/2026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7660-FBCF-4743-9BEF-9F7DF0B8F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68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D053-6D86-4A73-8D22-E7A9C696BA30}" type="datetimeFigureOut">
              <a:rPr lang="fr-FR" smtClean="0"/>
              <a:t>13/06/2026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7660-FBCF-4743-9BEF-9F7DF0B8F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663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9D053-6D86-4A73-8D22-E7A9C696BA30}" type="datetimeFigureOut">
              <a:rPr lang="fr-FR" smtClean="0"/>
              <a:t>13/06/2026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D7660-FBCF-4743-9BEF-9F7DF0B8F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652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C9D053-6D86-4A73-8D22-E7A9C696BA30}" type="datetimeFigureOut">
              <a:rPr lang="fr-FR" smtClean="0"/>
              <a:t>13/06/2026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D7660-FBCF-4743-9BEF-9F7DF0B8F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0330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g"/><Relationship Id="rId3" Type="http://schemas.openxmlformats.org/officeDocument/2006/relationships/image" Target="../media/image32.jpg"/><Relationship Id="rId7" Type="http://schemas.openxmlformats.org/officeDocument/2006/relationships/image" Target="../media/image36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g"/><Relationship Id="rId11" Type="http://schemas.openxmlformats.org/officeDocument/2006/relationships/image" Target="../media/image40.jpg"/><Relationship Id="rId5" Type="http://schemas.openxmlformats.org/officeDocument/2006/relationships/image" Target="../media/image34.jpg"/><Relationship Id="rId10" Type="http://schemas.openxmlformats.org/officeDocument/2006/relationships/image" Target="../media/image39.gif"/><Relationship Id="rId4" Type="http://schemas.openxmlformats.org/officeDocument/2006/relationships/image" Target="../media/image33.jpg"/><Relationship Id="rId9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599CCE7-416E-4F88-BC4C-5F4600F6B61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5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DDD3EA8-661D-443B-9F3C-C4322B27B775}"/>
              </a:ext>
            </a:extLst>
          </p:cNvPr>
          <p:cNvSpPr txBox="1"/>
          <p:nvPr/>
        </p:nvSpPr>
        <p:spPr>
          <a:xfrm>
            <a:off x="0" y="2880000"/>
            <a:ext cx="3240000" cy="684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rgbClr val="FFFF00"/>
                </a:solidFill>
                <a:latin typeface="Brush Script MT" panose="03060802040406070304" pitchFamily="66" charset="0"/>
              </a:rPr>
              <a:t>Par Moustaki et Barbara - 1978</a:t>
            </a:r>
          </a:p>
          <a:p>
            <a:pPr algn="ctr"/>
            <a:r>
              <a:rPr lang="fr-FR" sz="2000" dirty="0">
                <a:solidFill>
                  <a:srgbClr val="FFFF00"/>
                </a:solidFill>
                <a:latin typeface="Brush Script MT" panose="03060802040406070304" pitchFamily="66" charset="0"/>
              </a:rPr>
              <a:t>Diaporama © Apex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28DD1D5-ACEF-4733-B8A2-E2FEF561F705}"/>
              </a:ext>
            </a:extLst>
          </p:cNvPr>
          <p:cNvSpPr/>
          <p:nvPr/>
        </p:nvSpPr>
        <p:spPr>
          <a:xfrm>
            <a:off x="2520000" y="0"/>
            <a:ext cx="4680000" cy="1440000"/>
          </a:xfrm>
          <a:prstGeom prst="rect">
            <a:avLst/>
          </a:prstGeom>
          <a:noFill/>
        </p:spPr>
        <p:txBody>
          <a:bodyPr wrap="none" lIns="67308" tIns="33654" rIns="67308" bIns="33654" numCol="1">
            <a:prstTxWarp prst="textDeflateBottom">
              <a:avLst>
                <a:gd name="adj" fmla="val 50456"/>
              </a:avLst>
            </a:prstTxWarp>
            <a:spAutoFit/>
          </a:bodyPr>
          <a:lstStyle/>
          <a:p>
            <a:pPr algn="ctr"/>
            <a:r>
              <a:rPr lang="fr-FR" sz="3975" b="1" dirty="0">
                <a:ln w="28575">
                  <a:solidFill>
                    <a:schemeClr val="tx1"/>
                  </a:solidFill>
                  <a:prstDash val="solid"/>
                </a:ln>
                <a:solidFill>
                  <a:srgbClr val="2FFF8D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ndy" panose="03080602030302030203" pitchFamily="66" charset="0"/>
              </a:rPr>
              <a:t>La dame brune</a:t>
            </a:r>
          </a:p>
        </p:txBody>
      </p:sp>
    </p:spTree>
    <p:extLst>
      <p:ext uri="{BB962C8B-B14F-4D97-AF65-F5344CB8AC3E}">
        <p14:creationId xmlns:p14="http://schemas.microsoft.com/office/powerpoint/2010/main" val="1376242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7000">
        <p:sndAc>
          <p:stSnd>
            <p:snd r:embed="rId2" name="BARBARA-chante-avec-Georges-Moustaki-La-dame-brune-1978.wav"/>
          </p:stSnd>
        </p:sndAc>
      </p:transition>
    </mc:Choice>
    <mc:Fallback>
      <p:transition advClick="0" advTm="7000">
        <p:sndAc>
          <p:stSnd>
            <p:snd r:embed="rId2" name="BARBARA-chante-avec-Georges-Moustaki-La-dame-brune-197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3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-1" y="2880000"/>
            <a:ext cx="324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rgbClr val="FFFF00"/>
                </a:solidFill>
                <a:latin typeface="Brush Script MT" panose="03060802040406070304" pitchFamily="66" charset="0"/>
              </a:rPr>
              <a:t>Par Moustaki et Barbara - 1978</a:t>
            </a:r>
          </a:p>
          <a:p>
            <a:pPr algn="ctr"/>
            <a:r>
              <a:rPr lang="fr-FR" sz="2000" dirty="0">
                <a:solidFill>
                  <a:srgbClr val="FFFF00"/>
                </a:solidFill>
                <a:latin typeface="Brush Script MT" panose="03060802040406070304" pitchFamily="66" charset="0"/>
              </a:rPr>
              <a:t>Diaporama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2520000" y="0"/>
            <a:ext cx="4680000" cy="1440000"/>
          </a:xfrm>
          <a:prstGeom prst="rect">
            <a:avLst/>
          </a:prstGeom>
          <a:noFill/>
        </p:spPr>
        <p:txBody>
          <a:bodyPr wrap="none" lIns="67308" tIns="33654" rIns="67308" bIns="33654" numCol="1">
            <a:prstTxWarp prst="textDeflateBottom">
              <a:avLst>
                <a:gd name="adj" fmla="val 50456"/>
              </a:avLst>
            </a:prstTxWarp>
            <a:spAutoFit/>
          </a:bodyPr>
          <a:lstStyle/>
          <a:p>
            <a:pPr algn="ctr"/>
            <a:r>
              <a:rPr lang="fr-FR" sz="3975" b="1" dirty="0">
                <a:ln w="28575">
                  <a:solidFill>
                    <a:schemeClr val="tx1"/>
                  </a:solidFill>
                  <a:prstDash val="solid"/>
                </a:ln>
                <a:solidFill>
                  <a:srgbClr val="2FFF8D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ndy" panose="03080602030302030203" pitchFamily="66" charset="0"/>
              </a:rPr>
              <a:t>La dame brune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D25E656C-A528-4620-977F-8AB2DB40C7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06CE166-DF19-40DB-8691-06A901C4BC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5087265-7CB5-4550-84CA-6D7D7B9482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9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33821066-D868-4591-B5E3-DFCF8FBABB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56000" cy="3600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68070080-291E-451E-92E6-9997072FBB20}"/>
              </a:ext>
            </a:extLst>
          </p:cNvPr>
          <p:cNvSpPr txBox="1"/>
          <p:nvPr/>
        </p:nvSpPr>
        <p:spPr>
          <a:xfrm>
            <a:off x="0" y="0"/>
            <a:ext cx="3664178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Pour une longue dame brune, j'ai inventé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Une chanson au clair de la lune, quelques couplets.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Si jamais elle l'entend un jour, elle saura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Que c'est une chanson d'amour pour elle et moi</a:t>
            </a:r>
          </a:p>
        </p:txBody>
      </p:sp>
    </p:spTree>
    <p:extLst>
      <p:ext uri="{BB962C8B-B14F-4D97-AF65-F5344CB8AC3E}">
        <p14:creationId xmlns:p14="http://schemas.microsoft.com/office/powerpoint/2010/main" val="356598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56000" cy="3599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3600263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Pour une longue dame brune, j'ai inventé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Une chanson au clair de la lune, quelques couplets.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Si jamais elle l'entend un jour, elle saura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Que c'est une chanson d'amour pour elle et moi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" y="0"/>
            <a:ext cx="9720000" cy="3600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3F9131C-8733-42E2-9E4B-325B2834F1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1404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0"/>
            <a:ext cx="3311075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Je suis la longue dame brune que tu attends.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Je suis la longue dame brune et je t'entends.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Chante encore au clair de la lune, je viens vers toi.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Ta guitare, orgue de fortune, guide mes pas.</a:t>
            </a:r>
          </a:p>
        </p:txBody>
      </p:sp>
    </p:spTree>
    <p:extLst>
      <p:ext uri="{BB962C8B-B14F-4D97-AF65-F5344CB8AC3E}">
        <p14:creationId xmlns:p14="http://schemas.microsoft.com/office/powerpoint/2010/main" val="3042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140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3256317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Je suis la longue dame brune que tu attends.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Je suis la longue dame brune et je t'entends.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Chante encore au clair de la lune, je viens vers toi.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Ta guitare, orgue de fortune, guide mes pas.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56000" cy="3599764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0" y="0"/>
            <a:ext cx="9756000" cy="3600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61FB5CC-1E1B-4F64-A063-A6D8C8EA31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0"/>
            <a:ext cx="9756000" cy="360000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0" y="0"/>
            <a:ext cx="3350545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Pierrot m'avait prêté sa plume ce matin-là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A ma guitare de fortune j'ai pris le la.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Je me suis pris pour un poète en écrivant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Les mots qui passaient par ma tête comme le vent. </a:t>
            </a:r>
          </a:p>
        </p:txBody>
      </p:sp>
    </p:spTree>
    <p:extLst>
      <p:ext uri="{BB962C8B-B14F-4D97-AF65-F5344CB8AC3E}">
        <p14:creationId xmlns:p14="http://schemas.microsoft.com/office/powerpoint/2010/main" val="46594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56000" cy="359999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-1" y="0"/>
            <a:ext cx="3490623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Pierrot m'avait prêté sa plume ce matin-là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A ma guitare de fortune j'ai pris le la.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Je me suis pris pour un poète en écrivant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Les mots qui passaient par ma tête comme le vent.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76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720000" cy="359999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" y="0"/>
            <a:ext cx="9720000" cy="359999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EFBE865-27DF-4772-9354-656E8C6F7B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0" y="0"/>
            <a:ext cx="3407620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Pierrot t'avait prêté sa plume cette nuit-là.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A ta guitare de fortune, tu pris le la,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Et tu t'es pris pour un poète, en écoutant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Les mots qui passaient par ta tête comme le vent. </a:t>
            </a:r>
          </a:p>
        </p:txBody>
      </p:sp>
    </p:spTree>
    <p:extLst>
      <p:ext uri="{BB962C8B-B14F-4D97-AF65-F5344CB8AC3E}">
        <p14:creationId xmlns:p14="http://schemas.microsoft.com/office/powerpoint/2010/main" val="2967712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19997" cy="3599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3233085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Pierrot t'avait prêté sa plume cette nuit-là.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A ta guitare de fortune, tu pris le la,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Et tu t'es pris pour un poète, en écoutant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Les mots qui passaient par ta tête comme le vent.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9" y="451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3" y="0"/>
            <a:ext cx="9720000" cy="360062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" y="451"/>
            <a:ext cx="9719997" cy="359999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4FF12A3-A82B-4B47-BA48-65260C343F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1"/>
            <a:ext cx="9720000" cy="3600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0"/>
            <a:ext cx="3466769" cy="647421"/>
          </a:xfrm>
          <a:prstGeom prst="rect">
            <a:avLst/>
          </a:prstGeom>
          <a:noFill/>
        </p:spPr>
        <p:txBody>
          <a:bodyPr wrap="square" lIns="108000" tIns="46800" rIns="0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J'ai habillé la dame brune dans mes pensées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D'un manteau de voile de brume et de rosée.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J'ai fait son lit contre ma peau pour qu'elle soit bien,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Bien à l'abri et bien au chaud contre mes mains.</a:t>
            </a:r>
          </a:p>
        </p:txBody>
      </p:sp>
    </p:spTree>
    <p:extLst>
      <p:ext uri="{BB962C8B-B14F-4D97-AF65-F5344CB8AC3E}">
        <p14:creationId xmlns:p14="http://schemas.microsoft.com/office/powerpoint/2010/main" val="97026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6000"/>
    </mc:Choice>
    <mc:Fallback xmlns="">
      <p:transition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3631286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J'ai habillé la dame brune dans mes pensées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D'un manteau de voile de brume et de rosée.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J'ai fait son lit contre ma peau pour qu'elle soit bien,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Bien à l'abri et bien au chaud contre mes mains..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153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19722F1-37DD-4D7B-B347-CA77C0D141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6979" cy="360045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0"/>
            <a:ext cx="3390968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Habillée d'un voile de brume et de rosée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Je suis la longue dame brune de ta pensée.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Chante encore au clair de la lune, j'entends ta voix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A travers les monts et les dunes, je viens vers toi</a:t>
            </a:r>
          </a:p>
        </p:txBody>
      </p:sp>
    </p:spTree>
    <p:extLst>
      <p:ext uri="{BB962C8B-B14F-4D97-AF65-F5344CB8AC3E}">
        <p14:creationId xmlns:p14="http://schemas.microsoft.com/office/powerpoint/2010/main" val="255997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4000"/>
    </mc:Choice>
    <mc:Fallback>
      <p:transition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156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4428877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Habillée d'un voile de brume et de rosée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Je suis la longue dame brune de ta pensée.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Chante encore au clair de la </a:t>
            </a:r>
            <a:r>
              <a:rPr lang="fr-FR" sz="900" dirty="0" err="1">
                <a:solidFill>
                  <a:srgbClr val="FFFF00"/>
                </a:solidFill>
                <a:latin typeface="Lucida Calligraphy" panose="03010101010101010101" pitchFamily="66" charset="0"/>
              </a:rPr>
              <a:t>lune,j'entends</a:t>
            </a:r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 ta voix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A travers les monts et les dunes, je viens vers toi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D3B509A-F49E-4D98-8163-C4910F0555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20261" cy="3600097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0" y="0"/>
            <a:ext cx="3912042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Pour une longue dame brune, j'ai inventé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Une chanson au clair de la lune, quelques couplets.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Je sais qu'elle l'entendra un jour, qui sait demain,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Pour que cette chanson d'amour finisse bien.</a:t>
            </a:r>
          </a:p>
        </p:txBody>
      </p:sp>
    </p:spTree>
    <p:extLst>
      <p:ext uri="{BB962C8B-B14F-4D97-AF65-F5344CB8AC3E}">
        <p14:creationId xmlns:p14="http://schemas.microsoft.com/office/powerpoint/2010/main" val="251434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4489101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Pour une longue dame brune, j'ai inventé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Une chanson au clair de la lune, quelques couplets.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Je sais qu'elle l'entendra un jour, qui sait demain,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Pour que cette chanson d'amour finisse bien.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6000" y="0"/>
            <a:ext cx="9756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720000" cy="3600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" y="0"/>
            <a:ext cx="9720000" cy="359999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BA853DBA-D3F5-4136-B396-F5BB4A8343E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20261" cy="3600097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0" y="0"/>
            <a:ext cx="4489101" cy="646331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Bonjour, je suis la dame brune, j'ai tant marché.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Bonjour, je suis la dame brune, je t'ai trouvé.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Fais-moi place au creux de ton lit, je serai bien,</a:t>
            </a:r>
          </a:p>
          <a:p>
            <a:r>
              <a:rPr lang="fr-FR" sz="900" dirty="0">
                <a:solidFill>
                  <a:srgbClr val="FFFF00"/>
                </a:solidFill>
                <a:latin typeface="Lucida Calligraphy" panose="03010101010101010101" pitchFamily="66" charset="0"/>
              </a:rPr>
              <a:t>Bien au chaud et bien à l'abri contre tes reins. </a:t>
            </a:r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2246D3EC-A144-49BD-B8EF-4C32F7846A49}"/>
              </a:ext>
            </a:extLst>
          </p:cNvPr>
          <p:cNvPicPr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0"/>
            <a:ext cx="9718990" cy="3599626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0CBBA9E7-B57E-4AFB-BBEC-D140EE2C672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000" y="177890"/>
            <a:ext cx="3600000" cy="3240000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471F1A54-34E9-4C1A-9070-A4F0AD230E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960000" y="864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ZoneTexte 19">
            <a:extLst>
              <a:ext uri="{FF2B5EF4-FFF2-40B4-BE49-F238E27FC236}">
                <a16:creationId xmlns:a16="http://schemas.microsoft.com/office/drawing/2014/main" id="{D9698364-9C96-4BBB-A8CC-A5DA3F9CE4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0" y="3312000"/>
            <a:ext cx="2520000" cy="248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00" b="1" dirty="0">
                <a:ln w="1270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00" b="1" dirty="0" err="1">
                <a:ln w="1270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00" b="1" dirty="0">
                <a:ln w="1270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F76ABAD-9CA9-45CC-8FD7-F0238DD9FCD9}"/>
              </a:ext>
            </a:extLst>
          </p:cNvPr>
          <p:cNvSpPr/>
          <p:nvPr/>
        </p:nvSpPr>
        <p:spPr>
          <a:xfrm>
            <a:off x="3240000" y="-394206"/>
            <a:ext cx="3231138" cy="1882135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2000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714231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4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800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9450"/>
                            </p:stCondLst>
                            <p:childTnLst>
                              <p:par>
                                <p:cTn id="4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0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627</TotalTime>
  <Words>634</Words>
  <Application>Microsoft Office PowerPoint</Application>
  <PresentationFormat>Personnalisé</PresentationFormat>
  <Paragraphs>68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7" baseType="lpstr">
      <vt:lpstr>Algerian</vt:lpstr>
      <vt:lpstr>Andy</vt:lpstr>
      <vt:lpstr>Arial</vt:lpstr>
      <vt:lpstr>Brush Script MT</vt:lpstr>
      <vt:lpstr>Calibri</vt:lpstr>
      <vt:lpstr>Calibri Light</vt:lpstr>
      <vt:lpstr>Lucida Calligraphy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52</cp:revision>
  <dcterms:created xsi:type="dcterms:W3CDTF">2026-06-10T08:10:16Z</dcterms:created>
  <dcterms:modified xsi:type="dcterms:W3CDTF">2026-06-13T08:42:32Z</dcterms:modified>
</cp:coreProperties>
</file>