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704" r:id="rId4"/>
    <p:sldId id="707" r:id="rId5"/>
    <p:sldId id="705" r:id="rId6"/>
    <p:sldId id="709" r:id="rId7"/>
    <p:sldId id="708" r:id="rId8"/>
    <p:sldId id="706" r:id="rId9"/>
    <p:sldId id="713" r:id="rId10"/>
    <p:sldId id="739" r:id="rId11"/>
    <p:sldId id="717" r:id="rId12"/>
    <p:sldId id="718" r:id="rId13"/>
    <p:sldId id="719" r:id="rId14"/>
    <p:sldId id="720" r:id="rId15"/>
    <p:sldId id="721" r:id="rId16"/>
    <p:sldId id="722" r:id="rId17"/>
    <p:sldId id="723" r:id="rId18"/>
    <p:sldId id="724" r:id="rId19"/>
    <p:sldId id="725" r:id="rId20"/>
    <p:sldId id="726" r:id="rId21"/>
    <p:sldId id="727" r:id="rId22"/>
    <p:sldId id="728" r:id="rId23"/>
    <p:sldId id="729" r:id="rId24"/>
    <p:sldId id="730" r:id="rId25"/>
    <p:sldId id="731" r:id="rId26"/>
    <p:sldId id="732" r:id="rId27"/>
    <p:sldId id="733" r:id="rId28"/>
    <p:sldId id="734" r:id="rId29"/>
    <p:sldId id="735" r:id="rId30"/>
    <p:sldId id="736" r:id="rId31"/>
    <p:sldId id="737" r:id="rId32"/>
    <p:sldId id="740" r:id="rId33"/>
    <p:sldId id="741" r:id="rId34"/>
    <p:sldId id="742" r:id="rId35"/>
    <p:sldId id="743" r:id="rId36"/>
    <p:sldId id="744" r:id="rId37"/>
    <p:sldId id="745" r:id="rId38"/>
    <p:sldId id="747" r:id="rId39"/>
    <p:sldId id="748" r:id="rId40"/>
    <p:sldId id="749" r:id="rId41"/>
    <p:sldId id="746" r:id="rId42"/>
    <p:sldId id="750" r:id="rId43"/>
    <p:sldId id="751" r:id="rId44"/>
    <p:sldId id="752" r:id="rId45"/>
    <p:sldId id="753" r:id="rId46"/>
    <p:sldId id="738" r:id="rId47"/>
    <p:sldId id="714" r:id="rId48"/>
    <p:sldId id="754" r:id="rId49"/>
    <p:sldId id="756" r:id="rId50"/>
    <p:sldId id="759" r:id="rId51"/>
    <p:sldId id="716" r:id="rId52"/>
    <p:sldId id="711" r:id="rId53"/>
    <p:sldId id="757" r:id="rId54"/>
    <p:sldId id="605" r:id="rId5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rkSjBRc4P/3+W836+pLSg==" hashData="/TmgW4R376sui8Vrp9sMZi71wFydkvo5riTPj4v/7wo2qvEEpk0BYnmRfAjjMzx/ibWDSNMsIPt2Tiv91M+k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5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72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0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72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732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13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0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99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6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21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19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06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30428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911" y="3886204"/>
            <a:ext cx="6400801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9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76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96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1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3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53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00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74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26" y="4406903"/>
            <a:ext cx="7772400" cy="1362075"/>
          </a:xfrm>
        </p:spPr>
        <p:txBody>
          <a:bodyPr anchor="t"/>
          <a:lstStyle>
            <a:lvl1pPr algn="l">
              <a:defRPr sz="4233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26" y="2906958"/>
            <a:ext cx="7772400" cy="1500187"/>
          </a:xfrm>
        </p:spPr>
        <p:txBody>
          <a:bodyPr anchor="b"/>
          <a:lstStyle>
            <a:lvl1pPr marL="0" indent="0">
              <a:buNone/>
              <a:defRPr sz="2010">
                <a:solidFill>
                  <a:schemeClr val="tx1">
                    <a:tint val="75000"/>
                  </a:schemeClr>
                </a:solidFill>
              </a:defRPr>
            </a:lvl1pPr>
            <a:lvl2pPr marL="471922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43842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3pPr>
            <a:lvl4pPr marL="1415763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4pPr>
            <a:lvl5pPr marL="1887686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5pPr>
            <a:lvl6pPr marL="2359608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6pPr>
            <a:lvl7pPr marL="2831527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7pPr>
            <a:lvl8pPr marL="3303449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8pPr>
            <a:lvl9pPr marL="3775369" indent="0">
              <a:buNone/>
              <a:defRPr sz="148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40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31" y="1600435"/>
            <a:ext cx="4038600" cy="4525963"/>
          </a:xfrm>
        </p:spPr>
        <p:txBody>
          <a:bodyPr/>
          <a:lstStyle>
            <a:lvl1pPr>
              <a:defRPr sz="2857"/>
            </a:lvl1pPr>
            <a:lvl2pPr>
              <a:defRPr sz="2540"/>
            </a:lvl2pPr>
            <a:lvl3pPr>
              <a:defRPr sz="2010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429" y="1600435"/>
            <a:ext cx="4038600" cy="4525963"/>
          </a:xfrm>
        </p:spPr>
        <p:txBody>
          <a:bodyPr/>
          <a:lstStyle>
            <a:lvl1pPr>
              <a:defRPr sz="2857"/>
            </a:lvl1pPr>
            <a:lvl2pPr>
              <a:defRPr sz="2540"/>
            </a:lvl2pPr>
            <a:lvl3pPr>
              <a:defRPr sz="2010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68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5" y="1535349"/>
            <a:ext cx="4040188" cy="639761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71922" indent="0">
              <a:buNone/>
              <a:defRPr sz="2010" b="1"/>
            </a:lvl2pPr>
            <a:lvl3pPr marL="943842" indent="0">
              <a:buNone/>
              <a:defRPr sz="1904" b="1"/>
            </a:lvl3pPr>
            <a:lvl4pPr marL="1415763" indent="0">
              <a:buNone/>
              <a:defRPr sz="1588" b="1"/>
            </a:lvl4pPr>
            <a:lvl5pPr marL="1887686" indent="0">
              <a:buNone/>
              <a:defRPr sz="1588" b="1"/>
            </a:lvl5pPr>
            <a:lvl6pPr marL="2359608" indent="0">
              <a:buNone/>
              <a:defRPr sz="1588" b="1"/>
            </a:lvl6pPr>
            <a:lvl7pPr marL="2831527" indent="0">
              <a:buNone/>
              <a:defRPr sz="1588" b="1"/>
            </a:lvl7pPr>
            <a:lvl8pPr marL="3303449" indent="0">
              <a:buNone/>
              <a:defRPr sz="1588" b="1"/>
            </a:lvl8pPr>
            <a:lvl9pPr marL="3775369" indent="0">
              <a:buNone/>
              <a:defRPr sz="158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5" y="2174881"/>
            <a:ext cx="4040188" cy="3951287"/>
          </a:xfrm>
        </p:spPr>
        <p:txBody>
          <a:bodyPr/>
          <a:lstStyle>
            <a:lvl1pPr>
              <a:defRPr sz="2540"/>
            </a:lvl1pPr>
            <a:lvl2pPr>
              <a:defRPr sz="2010"/>
            </a:lvl2pPr>
            <a:lvl3pPr>
              <a:defRPr sz="1904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343" y="1535349"/>
            <a:ext cx="4041775" cy="639761"/>
          </a:xfrm>
        </p:spPr>
        <p:txBody>
          <a:bodyPr anchor="b"/>
          <a:lstStyle>
            <a:lvl1pPr marL="0" indent="0">
              <a:buNone/>
              <a:defRPr sz="2540" b="1"/>
            </a:lvl1pPr>
            <a:lvl2pPr marL="471922" indent="0">
              <a:buNone/>
              <a:defRPr sz="2010" b="1"/>
            </a:lvl2pPr>
            <a:lvl3pPr marL="943842" indent="0">
              <a:buNone/>
              <a:defRPr sz="1904" b="1"/>
            </a:lvl3pPr>
            <a:lvl4pPr marL="1415763" indent="0">
              <a:buNone/>
              <a:defRPr sz="1588" b="1"/>
            </a:lvl4pPr>
            <a:lvl5pPr marL="1887686" indent="0">
              <a:buNone/>
              <a:defRPr sz="1588" b="1"/>
            </a:lvl5pPr>
            <a:lvl6pPr marL="2359608" indent="0">
              <a:buNone/>
              <a:defRPr sz="1588" b="1"/>
            </a:lvl6pPr>
            <a:lvl7pPr marL="2831527" indent="0">
              <a:buNone/>
              <a:defRPr sz="1588" b="1"/>
            </a:lvl7pPr>
            <a:lvl8pPr marL="3303449" indent="0">
              <a:buNone/>
              <a:defRPr sz="1588" b="1"/>
            </a:lvl8pPr>
            <a:lvl9pPr marL="3775369" indent="0">
              <a:buNone/>
              <a:defRPr sz="158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343" y="2174881"/>
            <a:ext cx="4041775" cy="3951287"/>
          </a:xfrm>
        </p:spPr>
        <p:txBody>
          <a:bodyPr/>
          <a:lstStyle>
            <a:lvl1pPr>
              <a:defRPr sz="2540"/>
            </a:lvl1pPr>
            <a:lvl2pPr>
              <a:defRPr sz="2010"/>
            </a:lvl2pPr>
            <a:lvl3pPr>
              <a:defRPr sz="1904"/>
            </a:lvl3pPr>
            <a:lvl4pPr>
              <a:defRPr sz="1588"/>
            </a:lvl4pPr>
            <a:lvl5pPr>
              <a:defRPr sz="1588"/>
            </a:lvl5pPr>
            <a:lvl6pPr>
              <a:defRPr sz="1588"/>
            </a:lvl6pPr>
            <a:lvl7pPr>
              <a:defRPr sz="1588"/>
            </a:lvl7pPr>
            <a:lvl8pPr>
              <a:defRPr sz="1588"/>
            </a:lvl8pPr>
            <a:lvl9pPr>
              <a:defRPr sz="158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61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45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7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20" y="273054"/>
            <a:ext cx="3008312" cy="1162050"/>
          </a:xfrm>
        </p:spPr>
        <p:txBody>
          <a:bodyPr anchor="b"/>
          <a:lstStyle>
            <a:lvl1pPr algn="l">
              <a:defRPr sz="201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74" y="273050"/>
            <a:ext cx="5111750" cy="5853113"/>
          </a:xfrm>
        </p:spPr>
        <p:txBody>
          <a:bodyPr/>
          <a:lstStyle>
            <a:lvl1pPr>
              <a:defRPr sz="3280"/>
            </a:lvl1pPr>
            <a:lvl2pPr>
              <a:defRPr sz="2857"/>
            </a:lvl2pPr>
            <a:lvl3pPr>
              <a:defRPr sz="2540"/>
            </a:lvl3pPr>
            <a:lvl4pPr>
              <a:defRPr sz="2010"/>
            </a:lvl4pPr>
            <a:lvl5pPr>
              <a:defRPr sz="2010"/>
            </a:lvl5pPr>
            <a:lvl6pPr>
              <a:defRPr sz="2010"/>
            </a:lvl6pPr>
            <a:lvl7pPr>
              <a:defRPr sz="2010"/>
            </a:lvl7pPr>
            <a:lvl8pPr>
              <a:defRPr sz="2010"/>
            </a:lvl8pPr>
            <a:lvl9pPr>
              <a:defRPr sz="201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20" y="1435101"/>
            <a:ext cx="3008312" cy="4691062"/>
          </a:xfrm>
        </p:spPr>
        <p:txBody>
          <a:bodyPr/>
          <a:lstStyle>
            <a:lvl1pPr marL="0" indent="0">
              <a:buNone/>
              <a:defRPr sz="1482"/>
            </a:lvl1pPr>
            <a:lvl2pPr marL="471922" indent="0">
              <a:buNone/>
              <a:defRPr sz="1270"/>
            </a:lvl2pPr>
            <a:lvl3pPr marL="943842" indent="0">
              <a:buNone/>
              <a:defRPr sz="952"/>
            </a:lvl3pPr>
            <a:lvl4pPr marL="1415763" indent="0">
              <a:buNone/>
              <a:defRPr sz="846"/>
            </a:lvl4pPr>
            <a:lvl5pPr marL="1887686" indent="0">
              <a:buNone/>
              <a:defRPr sz="846"/>
            </a:lvl5pPr>
            <a:lvl6pPr marL="2359608" indent="0">
              <a:buNone/>
              <a:defRPr sz="846"/>
            </a:lvl6pPr>
            <a:lvl7pPr marL="2831527" indent="0">
              <a:buNone/>
              <a:defRPr sz="846"/>
            </a:lvl7pPr>
            <a:lvl8pPr marL="3303449" indent="0">
              <a:buNone/>
              <a:defRPr sz="846"/>
            </a:lvl8pPr>
            <a:lvl9pPr marL="3775369" indent="0">
              <a:buNone/>
              <a:defRPr sz="84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73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93" y="4800602"/>
            <a:ext cx="5486400" cy="566738"/>
          </a:xfrm>
        </p:spPr>
        <p:txBody>
          <a:bodyPr anchor="b"/>
          <a:lstStyle>
            <a:lvl1pPr algn="l">
              <a:defRPr sz="201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93" y="613225"/>
            <a:ext cx="5486400" cy="4114800"/>
          </a:xfrm>
        </p:spPr>
        <p:txBody>
          <a:bodyPr/>
          <a:lstStyle>
            <a:lvl1pPr marL="0" indent="0">
              <a:buNone/>
              <a:defRPr sz="3280"/>
            </a:lvl1pPr>
            <a:lvl2pPr marL="471922" indent="0">
              <a:buNone/>
              <a:defRPr sz="2857"/>
            </a:lvl2pPr>
            <a:lvl3pPr marL="943842" indent="0">
              <a:buNone/>
              <a:defRPr sz="2540"/>
            </a:lvl3pPr>
            <a:lvl4pPr marL="1415763" indent="0">
              <a:buNone/>
              <a:defRPr sz="2010"/>
            </a:lvl4pPr>
            <a:lvl5pPr marL="1887686" indent="0">
              <a:buNone/>
              <a:defRPr sz="2010"/>
            </a:lvl5pPr>
            <a:lvl6pPr marL="2359608" indent="0">
              <a:buNone/>
              <a:defRPr sz="2010"/>
            </a:lvl6pPr>
            <a:lvl7pPr marL="2831527" indent="0">
              <a:buNone/>
              <a:defRPr sz="2010"/>
            </a:lvl7pPr>
            <a:lvl8pPr marL="3303449" indent="0">
              <a:buNone/>
              <a:defRPr sz="2010"/>
            </a:lvl8pPr>
            <a:lvl9pPr marL="3775369" indent="0">
              <a:buNone/>
              <a:defRPr sz="201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93" y="5367787"/>
            <a:ext cx="5486400" cy="804862"/>
          </a:xfrm>
        </p:spPr>
        <p:txBody>
          <a:bodyPr/>
          <a:lstStyle>
            <a:lvl1pPr marL="0" indent="0">
              <a:buNone/>
              <a:defRPr sz="1482"/>
            </a:lvl1pPr>
            <a:lvl2pPr marL="471922" indent="0">
              <a:buNone/>
              <a:defRPr sz="1270"/>
            </a:lvl2pPr>
            <a:lvl3pPr marL="943842" indent="0">
              <a:buNone/>
              <a:defRPr sz="952"/>
            </a:lvl3pPr>
            <a:lvl4pPr marL="1415763" indent="0">
              <a:buNone/>
              <a:defRPr sz="846"/>
            </a:lvl4pPr>
            <a:lvl5pPr marL="1887686" indent="0">
              <a:buNone/>
              <a:defRPr sz="846"/>
            </a:lvl5pPr>
            <a:lvl6pPr marL="2359608" indent="0">
              <a:buNone/>
              <a:defRPr sz="846"/>
            </a:lvl6pPr>
            <a:lvl7pPr marL="2831527" indent="0">
              <a:buNone/>
              <a:defRPr sz="846"/>
            </a:lvl7pPr>
            <a:lvl8pPr marL="3303449" indent="0">
              <a:buNone/>
              <a:defRPr sz="846"/>
            </a:lvl8pPr>
            <a:lvl9pPr marL="3775369" indent="0">
              <a:buNone/>
              <a:defRPr sz="84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95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0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6" y="274639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2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93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2364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19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8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8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7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6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6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95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94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35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3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09351"/>
            <a:ext cx="7772400" cy="1362076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9430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884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9810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9765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9682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9623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955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94927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04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51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6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68" y="1535371"/>
            <a:ext cx="404018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68" y="2175066"/>
            <a:ext cx="404018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47" y="1535371"/>
            <a:ext cx="4041775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47" y="2175066"/>
            <a:ext cx="4041775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46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50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37" y="274917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8" y="275649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37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10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1922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5933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9430" indent="0">
              <a:buNone/>
              <a:defRPr sz="3069"/>
            </a:lvl2pPr>
            <a:lvl3pPr marL="998847" indent="0">
              <a:buNone/>
              <a:defRPr sz="2646"/>
            </a:lvl3pPr>
            <a:lvl4pPr marL="1498104" indent="0">
              <a:buNone/>
              <a:defRPr sz="2222"/>
            </a:lvl4pPr>
            <a:lvl5pPr marL="1997654" indent="0">
              <a:buNone/>
              <a:defRPr sz="2222"/>
            </a:lvl5pPr>
            <a:lvl6pPr marL="2496828" indent="0">
              <a:buNone/>
              <a:defRPr sz="2222"/>
            </a:lvl6pPr>
            <a:lvl7pPr marL="2996233" indent="0">
              <a:buNone/>
              <a:defRPr sz="2222"/>
            </a:lvl7pPr>
            <a:lvl8pPr marL="3495589" indent="0">
              <a:buNone/>
              <a:defRPr sz="2222"/>
            </a:lvl8pPr>
            <a:lvl9pPr marL="3994927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6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82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5964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71" y="275964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34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871F39-5010-4B68-9701-7811ADFA5041}" type="datetimeFigureOut">
              <a:rPr lang="fr-FR" smtClean="0"/>
              <a:t>15/02/2026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ACC368-6781-4165-89E5-275AC7AD295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70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7" y="274642"/>
            <a:ext cx="8229599" cy="1143001"/>
          </a:xfrm>
          <a:prstGeom prst="rect">
            <a:avLst/>
          </a:prstGeom>
        </p:spPr>
        <p:txBody>
          <a:bodyPr vert="horz" lIns="89366" tIns="44681" rIns="89366" bIns="4468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7" y="1600435"/>
            <a:ext cx="8229599" cy="4525963"/>
          </a:xfrm>
          <a:prstGeom prst="rect">
            <a:avLst/>
          </a:prstGeom>
        </p:spPr>
        <p:txBody>
          <a:bodyPr vert="horz" lIns="89366" tIns="44681" rIns="89366" bIns="4468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16" y="6356354"/>
            <a:ext cx="2133601" cy="365125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l" defTabSz="943842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23" y="6356354"/>
            <a:ext cx="2895601" cy="365125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ctr" defTabSz="943842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15" y="6356354"/>
            <a:ext cx="2133601" cy="365125"/>
          </a:xfrm>
          <a:prstGeom prst="rect">
            <a:avLst/>
          </a:prstGeom>
        </p:spPr>
        <p:txBody>
          <a:bodyPr vert="horz" lIns="89366" tIns="44681" rIns="89366" bIns="44681" rtlCol="0" anchor="ctr"/>
          <a:lstStyle>
            <a:lvl1pPr algn="r" defTabSz="943842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407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xStyles>
    <p:titleStyle>
      <a:lvl1pPr algn="ctr" defTabSz="943842" rtl="0" eaLnBrk="1" latinLnBrk="0" hangingPunct="1">
        <a:spcBef>
          <a:spcPct val="0"/>
        </a:spcBef>
        <a:buNone/>
        <a:defRPr sz="45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000" indent="-354000" algn="l" defTabSz="943842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1pPr>
      <a:lvl2pPr marL="766895" indent="-294912" algn="l" defTabSz="943842" rtl="0" eaLnBrk="1" latinLnBrk="0" hangingPunct="1">
        <a:spcBef>
          <a:spcPct val="20000"/>
        </a:spcBef>
        <a:buFont typeface="Arial" pitchFamily="34" charset="0"/>
        <a:buChar char="–"/>
        <a:defRPr sz="2857" kern="1200">
          <a:solidFill>
            <a:schemeClr val="tx1"/>
          </a:solidFill>
          <a:latin typeface="+mn-lt"/>
          <a:ea typeface="+mn-ea"/>
          <a:cs typeface="+mn-cs"/>
        </a:defRPr>
      </a:lvl2pPr>
      <a:lvl3pPr marL="1179805" indent="-235959" algn="l" defTabSz="943842" rtl="0" eaLnBrk="1" latinLnBrk="0" hangingPunct="1">
        <a:spcBef>
          <a:spcPct val="20000"/>
        </a:spcBef>
        <a:buFont typeface="Arial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51723" indent="-235959" algn="l" defTabSz="943842" rtl="0" eaLnBrk="1" latinLnBrk="0" hangingPunct="1">
        <a:spcBef>
          <a:spcPct val="20000"/>
        </a:spcBef>
        <a:buFont typeface="Arial" pitchFamily="34" charset="0"/>
        <a:buChar char="–"/>
        <a:defRPr sz="2010" kern="1200">
          <a:solidFill>
            <a:schemeClr val="tx1"/>
          </a:solidFill>
          <a:latin typeface="+mn-lt"/>
          <a:ea typeface="+mn-ea"/>
          <a:cs typeface="+mn-cs"/>
        </a:defRPr>
      </a:lvl4pPr>
      <a:lvl5pPr marL="2123696" indent="-235959" algn="l" defTabSz="943842" rtl="0" eaLnBrk="1" latinLnBrk="0" hangingPunct="1">
        <a:spcBef>
          <a:spcPct val="20000"/>
        </a:spcBef>
        <a:buFont typeface="Arial" pitchFamily="34" charset="0"/>
        <a:buChar char="»"/>
        <a:defRPr sz="2010" kern="1200">
          <a:solidFill>
            <a:schemeClr val="tx1"/>
          </a:solidFill>
          <a:latin typeface="+mn-lt"/>
          <a:ea typeface="+mn-ea"/>
          <a:cs typeface="+mn-cs"/>
        </a:defRPr>
      </a:lvl5pPr>
      <a:lvl6pPr marL="2595596" indent="-235959" algn="l" defTabSz="943842" rtl="0" eaLnBrk="1" latinLnBrk="0" hangingPunct="1">
        <a:spcBef>
          <a:spcPct val="20000"/>
        </a:spcBef>
        <a:buFont typeface="Arial" pitchFamily="34" charset="0"/>
        <a:buChar char="•"/>
        <a:defRPr sz="2010" kern="1200">
          <a:solidFill>
            <a:schemeClr val="tx1"/>
          </a:solidFill>
          <a:latin typeface="+mn-lt"/>
          <a:ea typeface="+mn-ea"/>
          <a:cs typeface="+mn-cs"/>
        </a:defRPr>
      </a:lvl6pPr>
      <a:lvl7pPr marL="3067538" indent="-235959" algn="l" defTabSz="943842" rtl="0" eaLnBrk="1" latinLnBrk="0" hangingPunct="1">
        <a:spcBef>
          <a:spcPct val="20000"/>
        </a:spcBef>
        <a:buFont typeface="Arial" pitchFamily="34" charset="0"/>
        <a:buChar char="•"/>
        <a:defRPr sz="2010" kern="1200">
          <a:solidFill>
            <a:schemeClr val="tx1"/>
          </a:solidFill>
          <a:latin typeface="+mn-lt"/>
          <a:ea typeface="+mn-ea"/>
          <a:cs typeface="+mn-cs"/>
        </a:defRPr>
      </a:lvl7pPr>
      <a:lvl8pPr marL="3539474" indent="-235959" algn="l" defTabSz="943842" rtl="0" eaLnBrk="1" latinLnBrk="0" hangingPunct="1">
        <a:spcBef>
          <a:spcPct val="20000"/>
        </a:spcBef>
        <a:buFont typeface="Arial" pitchFamily="34" charset="0"/>
        <a:buChar char="•"/>
        <a:defRPr sz="2010" kern="1200">
          <a:solidFill>
            <a:schemeClr val="tx1"/>
          </a:solidFill>
          <a:latin typeface="+mn-lt"/>
          <a:ea typeface="+mn-ea"/>
          <a:cs typeface="+mn-cs"/>
        </a:defRPr>
      </a:lvl8pPr>
      <a:lvl9pPr marL="4011401" indent="-235959" algn="l" defTabSz="943842" rtl="0" eaLnBrk="1" latinLnBrk="0" hangingPunct="1">
        <a:spcBef>
          <a:spcPct val="20000"/>
        </a:spcBef>
        <a:buFont typeface="Arial" pitchFamily="34" charset="0"/>
        <a:buChar char="•"/>
        <a:defRPr sz="20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71922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43842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15763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887686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359608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831527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303449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775369" algn="l" defTabSz="943842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575"/>
            <a:ext cx="8229599" cy="1143001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247"/>
            <a:ext cx="8229599" cy="4525963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56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15/02/2026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0" y="6357749"/>
            <a:ext cx="2895600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884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17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xStyles>
    <p:titleStyle>
      <a:lvl1pPr algn="ctr" defTabSz="998847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4579" indent="-374579" algn="l" defTabSz="998847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11444" indent="-312093" algn="l" defTabSz="998847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8387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47787" indent="-249734" algn="l" defTabSz="998847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47217" indent="-249734" algn="l" defTabSz="998847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46504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45912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45138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44615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943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884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9810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9765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96828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96233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95589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9492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7" Type="http://schemas.openxmlformats.org/officeDocument/2006/relationships/image" Target="../media/image6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0.jpeg"/><Relationship Id="rId5" Type="http://schemas.openxmlformats.org/officeDocument/2006/relationships/image" Target="../media/image59.gif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9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C54CE51-0995-FAB8-BCA0-8DB9B09BE6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701012">
            <a:off x="1540553" y="697002"/>
            <a:ext cx="4186256" cy="337526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7523994-BD8D-318F-8E76-EAA653DFFC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51099">
            <a:off x="4811143" y="2467287"/>
            <a:ext cx="4695196" cy="375906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F1E1EE3-96FE-043D-FBF6-F4F1FC6E6B62}"/>
              </a:ext>
            </a:extLst>
          </p:cNvPr>
          <p:cNvSpPr/>
          <p:nvPr/>
        </p:nvSpPr>
        <p:spPr>
          <a:xfrm>
            <a:off x="108617" y="242537"/>
            <a:ext cx="2040718" cy="3183471"/>
          </a:xfrm>
          <a:prstGeom prst="rect">
            <a:avLst/>
          </a:prstGeom>
          <a:solidFill>
            <a:schemeClr val="accent5">
              <a:lumMod val="75000"/>
              <a:alpha val="34000"/>
            </a:schemeClr>
          </a:solidFill>
          <a:effectLst>
            <a:softEdge rad="317500"/>
          </a:effectLst>
        </p:spPr>
        <p:txBody>
          <a:bodyPr wrap="square" lIns="104868" tIns="52532" rIns="104868" bIns="52532">
            <a:spAutoFit/>
          </a:bodyPr>
          <a:lstStyle/>
          <a:p>
            <a:pPr algn="ctr" defTabSz="943838"/>
            <a:r>
              <a:rPr lang="fr-FR" sz="3333" dirty="0">
                <a:ln w="12700">
                  <a:noFill/>
                </a:ln>
                <a:solidFill>
                  <a:prstClr val="white"/>
                </a:solidFill>
                <a:latin typeface="Cookie" pitchFamily="2" charset="0"/>
              </a:rPr>
              <a:t>Une photographie, c’est un fragment de temps qui ne reviendra pas</a:t>
            </a:r>
          </a:p>
        </p:txBody>
      </p:sp>
      <p:sp>
        <p:nvSpPr>
          <p:cNvPr id="14" name="Étoile : 32 branches 13">
            <a:extLst>
              <a:ext uri="{FF2B5EF4-FFF2-40B4-BE49-F238E27FC236}">
                <a16:creationId xmlns:a16="http://schemas.microsoft.com/office/drawing/2014/main" id="{F6307FED-B3C2-BB0F-6F47-CA0ED52CF213}"/>
              </a:ext>
            </a:extLst>
          </p:cNvPr>
          <p:cNvSpPr>
            <a:spLocks noChangeAspect="1"/>
          </p:cNvSpPr>
          <p:nvPr/>
        </p:nvSpPr>
        <p:spPr>
          <a:xfrm>
            <a:off x="412942" y="3686139"/>
            <a:ext cx="857037" cy="857037"/>
          </a:xfrm>
          <a:prstGeom prst="star32">
            <a:avLst/>
          </a:prstGeom>
          <a:blipFill>
            <a:blip r:embed="rId7"/>
            <a:stretch>
              <a:fillRect/>
            </a:stretch>
          </a:blipFill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117230"/>
            <a:endParaRPr lang="fr-FR" sz="2143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19D8A89-F13A-F7A5-A6A0-BEE6E4C7F8BB}"/>
              </a:ext>
            </a:extLst>
          </p:cNvPr>
          <p:cNvSpPr txBox="1"/>
          <p:nvPr/>
        </p:nvSpPr>
        <p:spPr>
          <a:xfrm>
            <a:off x="5072284" y="193106"/>
            <a:ext cx="4071717" cy="1563232"/>
          </a:xfrm>
          <a:prstGeom prst="rect">
            <a:avLst/>
          </a:prstGeom>
          <a:solidFill>
            <a:schemeClr val="accent5">
              <a:lumMod val="75000"/>
              <a:alpha val="27000"/>
            </a:schemeClr>
          </a:solidFill>
          <a:effectLst>
            <a:softEdge rad="635000"/>
          </a:effectLst>
        </p:spPr>
        <p:txBody>
          <a:bodyPr wrap="square" lIns="96762" tIns="48379" rIns="96762" bIns="48379" rtlCol="0">
            <a:spAutoFit/>
          </a:bodyPr>
          <a:lstStyle/>
          <a:p>
            <a:pPr algn="ctr" defTabSz="869024"/>
            <a:r>
              <a:rPr lang="fr-FR" sz="2381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</a:t>
            </a:r>
          </a:p>
          <a:p>
            <a:pPr algn="ctr" defTabSz="869024"/>
            <a:r>
              <a:rPr lang="fr-FR" sz="2381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par  un  touriste,</a:t>
            </a:r>
          </a:p>
          <a:p>
            <a:pPr algn="ctr" defTabSz="869024"/>
            <a:r>
              <a:rPr lang="fr-FR" sz="2381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 amoureux   de   l’Alsace  </a:t>
            </a:r>
          </a:p>
          <a:p>
            <a:pPr algn="ctr" defTabSz="869024"/>
            <a:r>
              <a:rPr lang="fr-FR" sz="2381" b="1" dirty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082B0E4-CF07-20DC-2586-B4BE66E647A5}"/>
              </a:ext>
            </a:extLst>
          </p:cNvPr>
          <p:cNvSpPr txBox="1"/>
          <p:nvPr/>
        </p:nvSpPr>
        <p:spPr>
          <a:xfrm>
            <a:off x="36197" y="5479948"/>
            <a:ext cx="9109558" cy="1315011"/>
          </a:xfrm>
          <a:prstGeom prst="rect">
            <a:avLst/>
          </a:prstGeom>
          <a:noFill/>
        </p:spPr>
        <p:txBody>
          <a:bodyPr wrap="square" lIns="104868" tIns="52532" rIns="104868" bIns="52532" rtlCol="0">
            <a:spAutoFit/>
          </a:bodyPr>
          <a:lstStyle/>
          <a:p>
            <a:pPr algn="ctr" defTabSz="943838"/>
            <a:r>
              <a:rPr lang="fr-FR" sz="7856" b="1" dirty="0">
                <a:ln w="31750">
                  <a:solidFill>
                    <a:srgbClr val="FF0000"/>
                  </a:solidFill>
                </a:ln>
                <a:solidFill>
                  <a:prstClr val="white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ootlight MT Light" pitchFamily="18" charset="0"/>
              </a:rPr>
              <a:t>Emmène  en  Alsace</a:t>
            </a:r>
          </a:p>
        </p:txBody>
      </p:sp>
      <p:pic>
        <p:nvPicPr>
          <p:cNvPr id="6" name="Always On My Minds - Organ keyboard (chromatic)">
            <a:hlinkClick r:id="" action="ppaction://media"/>
            <a:extLst>
              <a:ext uri="{FF2B5EF4-FFF2-40B4-BE49-F238E27FC236}">
                <a16:creationId xmlns:a16="http://schemas.microsoft.com/office/drawing/2014/main" id="{0F0DE6F8-29BC-ED04-2640-0FEC26C41C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523654" y="2317750"/>
            <a:ext cx="487363" cy="48736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1807351-8B27-40F6-D92B-68A9FA64F210}"/>
              </a:ext>
            </a:extLst>
          </p:cNvPr>
          <p:cNvSpPr/>
          <p:nvPr/>
        </p:nvSpPr>
        <p:spPr>
          <a:xfrm>
            <a:off x="4568518" y="4377119"/>
            <a:ext cx="786908" cy="1306489"/>
          </a:xfrm>
          <a:prstGeom prst="rect">
            <a:avLst/>
          </a:prstGeom>
        </p:spPr>
        <p:txBody>
          <a:bodyPr wrap="none" lIns="96755" tIns="48376" rIns="96755" bIns="48376">
            <a:spAutoFit/>
          </a:bodyPr>
          <a:lstStyle/>
          <a:p>
            <a:pPr defTabSz="868981"/>
            <a:r>
              <a:rPr lang="fr-FR" sz="7855" b="1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Coiny" panose="02000903060500060000" pitchFamily="2" charset="0"/>
              </a:rPr>
              <a:t>2</a:t>
            </a:r>
            <a:endParaRPr lang="fr-FR" sz="7855" dirty="0">
              <a:solidFill>
                <a:prstClr val="black"/>
              </a:solidFill>
              <a:latin typeface="Coiny" panose="0200090306050006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67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4000">
        <p:dissolve/>
      </p:transition>
    </mc:Choice>
    <mc:Fallback xmlns="">
      <p:transition spd="slow" advTm="2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1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15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150"/>
                            </p:stCondLst>
                            <p:childTnLst>
                              <p:par>
                                <p:cTn id="40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15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9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3" grpId="0" animBg="1"/>
      <p:bldP spid="14" grpId="0" animBg="1"/>
      <p:bldP spid="3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E3CB36-ECC3-E601-CC23-ACD8B7D642C8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080F6362-FF65-2C20-446E-1FF9E76373B2}"/>
              </a:ext>
            </a:extLst>
          </p:cNvPr>
          <p:cNvSpPr/>
          <p:nvPr/>
        </p:nvSpPr>
        <p:spPr>
          <a:xfrm>
            <a:off x="3676649" y="3148012"/>
            <a:ext cx="2066925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Fabrication  Bretzel</a:t>
            </a:r>
          </a:p>
        </p:txBody>
      </p:sp>
    </p:spTree>
    <p:extLst>
      <p:ext uri="{BB962C8B-B14F-4D97-AF65-F5344CB8AC3E}">
        <p14:creationId xmlns:p14="http://schemas.microsoft.com/office/powerpoint/2010/main" val="267532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BBB581-E258-034C-FDBD-3FA5DA5121D1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6ED37618-26B9-275C-C28F-7A5D2DB07306}"/>
              </a:ext>
            </a:extLst>
          </p:cNvPr>
          <p:cNvSpPr/>
          <p:nvPr/>
        </p:nvSpPr>
        <p:spPr>
          <a:xfrm>
            <a:off x="3676649" y="3148012"/>
            <a:ext cx="2066925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Fabrication  Bretzel</a:t>
            </a:r>
          </a:p>
        </p:txBody>
      </p:sp>
    </p:spTree>
    <p:extLst>
      <p:ext uri="{BB962C8B-B14F-4D97-AF65-F5344CB8AC3E}">
        <p14:creationId xmlns:p14="http://schemas.microsoft.com/office/powerpoint/2010/main" val="261398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F8CAE3-3EB3-BD45-437F-35948B9569A4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322F4A11-58A7-CEE3-873E-D3D9B3DEBF49}"/>
              </a:ext>
            </a:extLst>
          </p:cNvPr>
          <p:cNvSpPr/>
          <p:nvPr/>
        </p:nvSpPr>
        <p:spPr>
          <a:xfrm>
            <a:off x="3248024" y="1214437"/>
            <a:ext cx="2066925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Fabrication  Bretzel</a:t>
            </a:r>
          </a:p>
        </p:txBody>
      </p:sp>
    </p:spTree>
    <p:extLst>
      <p:ext uri="{BB962C8B-B14F-4D97-AF65-F5344CB8AC3E}">
        <p14:creationId xmlns:p14="http://schemas.microsoft.com/office/powerpoint/2010/main" val="223760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8189F5-F4B6-EF87-BB5F-4F917DE233B4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9DEE9267-9FD5-428E-F220-EA962DD55FC7}"/>
              </a:ext>
            </a:extLst>
          </p:cNvPr>
          <p:cNvSpPr/>
          <p:nvPr/>
        </p:nvSpPr>
        <p:spPr>
          <a:xfrm>
            <a:off x="5772149" y="1443037"/>
            <a:ext cx="2066925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Fabrication  Bretzel</a:t>
            </a:r>
          </a:p>
        </p:txBody>
      </p:sp>
    </p:spTree>
    <p:extLst>
      <p:ext uri="{BB962C8B-B14F-4D97-AF65-F5344CB8AC3E}">
        <p14:creationId xmlns:p14="http://schemas.microsoft.com/office/powerpoint/2010/main" val="296015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BF59FFC-70D3-DF16-F39F-747FE0F7936E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3" name="Rectangle : avec coins arrondis en diagonale 2">
            <a:extLst>
              <a:ext uri="{FF2B5EF4-FFF2-40B4-BE49-F238E27FC236}">
                <a16:creationId xmlns:a16="http://schemas.microsoft.com/office/drawing/2014/main" id="{D986E17D-2690-4908-633B-B91A518C9639}"/>
              </a:ext>
            </a:extLst>
          </p:cNvPr>
          <p:cNvSpPr/>
          <p:nvPr/>
        </p:nvSpPr>
        <p:spPr>
          <a:xfrm>
            <a:off x="247649" y="300037"/>
            <a:ext cx="2066925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Fabrication  Bretzel</a:t>
            </a:r>
          </a:p>
        </p:txBody>
      </p:sp>
    </p:spTree>
    <p:extLst>
      <p:ext uri="{BB962C8B-B14F-4D97-AF65-F5344CB8AC3E}">
        <p14:creationId xmlns:p14="http://schemas.microsoft.com/office/powerpoint/2010/main" val="53689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herbe, bétail&#10;&#10;Le contenu généré par l’IA peut être incorrect.">
            <a:extLst>
              <a:ext uri="{FF2B5EF4-FFF2-40B4-BE49-F238E27FC236}">
                <a16:creationId xmlns:a16="http://schemas.microsoft.com/office/drawing/2014/main" id="{59944D11-6C7D-F91E-17F6-EAD99FE3A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499" y="13138"/>
            <a:ext cx="4962525" cy="684486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DB65623-8E2E-B23C-DD71-52D22451564B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5" name="Rectangle : avec coins arrondis en diagonale 4">
            <a:extLst>
              <a:ext uri="{FF2B5EF4-FFF2-40B4-BE49-F238E27FC236}">
                <a16:creationId xmlns:a16="http://schemas.microsoft.com/office/drawing/2014/main" id="{06AD967E-78A7-A63B-A0BD-5FABF3C2831E}"/>
              </a:ext>
            </a:extLst>
          </p:cNvPr>
          <p:cNvSpPr/>
          <p:nvPr/>
        </p:nvSpPr>
        <p:spPr>
          <a:xfrm>
            <a:off x="2295524" y="200025"/>
            <a:ext cx="2647951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Quelque part en alsace</a:t>
            </a:r>
          </a:p>
        </p:txBody>
      </p:sp>
    </p:spTree>
    <p:extLst>
      <p:ext uri="{BB962C8B-B14F-4D97-AF65-F5344CB8AC3E}">
        <p14:creationId xmlns:p14="http://schemas.microsoft.com/office/powerpoint/2010/main" val="301023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ciel, plein air&#10;&#10;Le contenu généré par l’IA peut être incorrect.">
            <a:extLst>
              <a:ext uri="{FF2B5EF4-FFF2-40B4-BE49-F238E27FC236}">
                <a16:creationId xmlns:a16="http://schemas.microsoft.com/office/drawing/2014/main" id="{87108B24-34CE-5AF6-36AB-257507A64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499" y="-18564"/>
            <a:ext cx="4939665" cy="687656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34A2AAA-AE75-FCFE-9198-51E8B767CCDF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8ABAB0EB-2146-427A-E2B0-D8E562B3E46A}"/>
              </a:ext>
            </a:extLst>
          </p:cNvPr>
          <p:cNvSpPr/>
          <p:nvPr/>
        </p:nvSpPr>
        <p:spPr>
          <a:xfrm>
            <a:off x="2219326" y="176212"/>
            <a:ext cx="3409949" cy="623888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Bouxwiller  67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La maison ventrue ou penchée</a:t>
            </a:r>
          </a:p>
        </p:txBody>
      </p:sp>
    </p:spTree>
    <p:extLst>
      <p:ext uri="{BB962C8B-B14F-4D97-AF65-F5344CB8AC3E}">
        <p14:creationId xmlns:p14="http://schemas.microsoft.com/office/powerpoint/2010/main" val="168592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maison&#10;&#10;Le contenu généré par l’IA peut être incorrect.">
            <a:extLst>
              <a:ext uri="{FF2B5EF4-FFF2-40B4-BE49-F238E27FC236}">
                <a16:creationId xmlns:a16="http://schemas.microsoft.com/office/drawing/2014/main" id="{5ADDD8E2-3D2A-7787-A3AF-668AB197E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62550" cy="68834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0CE3805-958F-0833-5575-27B7B1DA63EF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E51C7746-F112-2B62-6493-45A092434AB5}"/>
              </a:ext>
            </a:extLst>
          </p:cNvPr>
          <p:cNvSpPr/>
          <p:nvPr/>
        </p:nvSpPr>
        <p:spPr>
          <a:xfrm>
            <a:off x="2238374" y="185737"/>
            <a:ext cx="2066925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Bouxwiller   67</a:t>
            </a:r>
          </a:p>
        </p:txBody>
      </p:sp>
    </p:spTree>
    <p:extLst>
      <p:ext uri="{BB962C8B-B14F-4D97-AF65-F5344CB8AC3E}">
        <p14:creationId xmlns:p14="http://schemas.microsoft.com/office/powerpoint/2010/main" val="325666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ines, abandonné, mur&#10;&#10;Le contenu généré par l’IA peut être incorrect.">
            <a:extLst>
              <a:ext uri="{FF2B5EF4-FFF2-40B4-BE49-F238E27FC236}">
                <a16:creationId xmlns:a16="http://schemas.microsoft.com/office/drawing/2014/main" id="{2A57DFEF-D550-AD64-594C-2CADC7084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6" cy="68707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8FB3B1-C1FA-FEDB-94D2-FFB212F37BBF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6" name="Rectangle : avec coins arrondis en diagonale 5">
            <a:extLst>
              <a:ext uri="{FF2B5EF4-FFF2-40B4-BE49-F238E27FC236}">
                <a16:creationId xmlns:a16="http://schemas.microsoft.com/office/drawing/2014/main" id="{1541FD3C-FCD0-55A3-E770-1819E8E96026}"/>
              </a:ext>
            </a:extLst>
          </p:cNvPr>
          <p:cNvSpPr/>
          <p:nvPr/>
        </p:nvSpPr>
        <p:spPr>
          <a:xfrm>
            <a:off x="2238374" y="185737"/>
            <a:ext cx="4000501" cy="4619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170451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mur, art, bâtiment&#10;&#10;Le contenu généré par l’IA peut être incorrect.">
            <a:extLst>
              <a:ext uri="{FF2B5EF4-FFF2-40B4-BE49-F238E27FC236}">
                <a16:creationId xmlns:a16="http://schemas.microsoft.com/office/drawing/2014/main" id="{994E6F48-9C35-82A7-925C-079864254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4" y="-12700"/>
            <a:ext cx="5153025" cy="68707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CEF1E55-546D-9BBB-FB14-995EB0280C3D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129B701C-45A5-4ACF-6295-13350537F19A}"/>
              </a:ext>
            </a:extLst>
          </p:cNvPr>
          <p:cNvSpPr/>
          <p:nvPr/>
        </p:nvSpPr>
        <p:spPr>
          <a:xfrm>
            <a:off x="2238374" y="185737"/>
            <a:ext cx="418147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263000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nette, Boîte de conserve, rouge, extincteur&#10;&#10;Le contenu généré par l’IA peut être incorrect.">
            <a:extLst>
              <a:ext uri="{FF2B5EF4-FFF2-40B4-BE49-F238E27FC236}">
                <a16:creationId xmlns:a16="http://schemas.microsoft.com/office/drawing/2014/main" id="{4B0DE91B-2D72-29AF-045E-72A05F9E9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62550" cy="68834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E7FA521-C84A-F563-E652-1693A8916AAF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195B42D3-3877-B675-5D00-D28CFE5047AD}"/>
              </a:ext>
            </a:extLst>
          </p:cNvPr>
          <p:cNvSpPr/>
          <p:nvPr/>
        </p:nvSpPr>
        <p:spPr>
          <a:xfrm>
            <a:off x="2238374" y="185737"/>
            <a:ext cx="3657601" cy="44291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679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ciel, plein air&#10;&#10;Le contenu généré par l’IA peut être incorrect.">
            <a:extLst>
              <a:ext uri="{FF2B5EF4-FFF2-40B4-BE49-F238E27FC236}">
                <a16:creationId xmlns:a16="http://schemas.microsoft.com/office/drawing/2014/main" id="{36278DD5-700E-8007-61F8-30CB6F82EA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1"/>
            <a:ext cx="5093494" cy="679132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325EEB2-999F-53B5-F08C-EBF2CBF7FDF5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47348A1F-2C44-939D-DB79-7D87A78AF03A}"/>
              </a:ext>
            </a:extLst>
          </p:cNvPr>
          <p:cNvSpPr/>
          <p:nvPr/>
        </p:nvSpPr>
        <p:spPr>
          <a:xfrm>
            <a:off x="2238374" y="66677"/>
            <a:ext cx="3333751" cy="409574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128646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ampe, plein air, lanterne&#10;&#10;Le contenu généré par l’IA peut être incorrect.">
            <a:extLst>
              <a:ext uri="{FF2B5EF4-FFF2-40B4-BE49-F238E27FC236}">
                <a16:creationId xmlns:a16="http://schemas.microsoft.com/office/drawing/2014/main" id="{91FFC006-BAB9-021B-AFD4-BE717D9C6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2448F1C-81C6-4D76-70E5-D64B762CD35F}"/>
              </a:ext>
            </a:extLst>
          </p:cNvPr>
          <p:cNvSpPr/>
          <p:nvPr/>
        </p:nvSpPr>
        <p:spPr>
          <a:xfrm>
            <a:off x="1971675" y="36000"/>
            <a:ext cx="5172075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FD9538E6-A7FD-5692-817A-9767F2CF7818}"/>
              </a:ext>
            </a:extLst>
          </p:cNvPr>
          <p:cNvSpPr/>
          <p:nvPr/>
        </p:nvSpPr>
        <p:spPr>
          <a:xfrm>
            <a:off x="2238374" y="185738"/>
            <a:ext cx="3581401" cy="452438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245712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trail, bâtiment, fenêtre, verre&#10;&#10;Le contenu généré par l’IA peut être incorrect.">
            <a:extLst>
              <a:ext uri="{FF2B5EF4-FFF2-40B4-BE49-F238E27FC236}">
                <a16:creationId xmlns:a16="http://schemas.microsoft.com/office/drawing/2014/main" id="{87FCFAC8-B4CB-D444-C07E-9F946E53CA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1CCC824-643B-B879-F43D-107A428B254F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25A5E113-B8E8-D0B3-A988-EC03B5B1CF75}"/>
              </a:ext>
            </a:extLst>
          </p:cNvPr>
          <p:cNvSpPr/>
          <p:nvPr/>
        </p:nvSpPr>
        <p:spPr>
          <a:xfrm>
            <a:off x="2238374" y="185737"/>
            <a:ext cx="3457576" cy="4619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309173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ail, fer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048246D2-285F-7E94-C1F7-61E71CE0D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255" y="66675"/>
            <a:ext cx="5007769" cy="667702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95FB69E-4749-F39C-BA0D-FEAA026D10C3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77BB5B2B-A0C7-DAE9-7AC6-6C706FDFD7DA}"/>
              </a:ext>
            </a:extLst>
          </p:cNvPr>
          <p:cNvSpPr/>
          <p:nvPr/>
        </p:nvSpPr>
        <p:spPr>
          <a:xfrm>
            <a:off x="2238374" y="185738"/>
            <a:ext cx="3409951" cy="471488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409015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ougie, art, Plafonnier&#10;&#10;Le contenu généré par l’IA peut être incorrect.">
            <a:extLst>
              <a:ext uri="{FF2B5EF4-FFF2-40B4-BE49-F238E27FC236}">
                <a16:creationId xmlns:a16="http://schemas.microsoft.com/office/drawing/2014/main" id="{7F4BFEAC-5A62-E481-51FA-B14E0D129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0D18FC4-D61F-59AD-3B3E-B7942D1D5F1E}"/>
              </a:ext>
            </a:extLst>
          </p:cNvPr>
          <p:cNvSpPr/>
          <p:nvPr/>
        </p:nvSpPr>
        <p:spPr>
          <a:xfrm>
            <a:off x="2000250" y="36000"/>
            <a:ext cx="51435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9419B6DA-CC9B-DB08-DE47-5686F025DD9F}"/>
              </a:ext>
            </a:extLst>
          </p:cNvPr>
          <p:cNvSpPr/>
          <p:nvPr/>
        </p:nvSpPr>
        <p:spPr>
          <a:xfrm>
            <a:off x="2238374" y="185737"/>
            <a:ext cx="3333751" cy="48101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91060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eminée, brique, chaleur, flamme&#10;&#10;Le contenu généré par l’IA peut être incorrect.">
            <a:extLst>
              <a:ext uri="{FF2B5EF4-FFF2-40B4-BE49-F238E27FC236}">
                <a16:creationId xmlns:a16="http://schemas.microsoft.com/office/drawing/2014/main" id="{03902C89-A213-E74C-38FA-630AA7DFA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44B9105-B841-AA19-7059-D39821874BB2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20E45AB4-1AD4-6496-07A2-9001A11963F7}"/>
              </a:ext>
            </a:extLst>
          </p:cNvPr>
          <p:cNvSpPr/>
          <p:nvPr/>
        </p:nvSpPr>
        <p:spPr>
          <a:xfrm>
            <a:off x="2238374" y="185737"/>
            <a:ext cx="3276601" cy="48101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224729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orte, plein air&#10;&#10;Le contenu généré par l’IA peut être incorrect.">
            <a:extLst>
              <a:ext uri="{FF2B5EF4-FFF2-40B4-BE49-F238E27FC236}">
                <a16:creationId xmlns:a16="http://schemas.microsoft.com/office/drawing/2014/main" id="{C2C0717C-04C8-45C0-49AF-4A6772656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6374CE2-D8A1-D217-1296-1B329356405B}"/>
              </a:ext>
            </a:extLst>
          </p:cNvPr>
          <p:cNvSpPr/>
          <p:nvPr/>
        </p:nvSpPr>
        <p:spPr>
          <a:xfrm>
            <a:off x="2000249" y="36000"/>
            <a:ext cx="5076825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EE3D4107-C521-E451-88BC-A69B34CF47CD}"/>
              </a:ext>
            </a:extLst>
          </p:cNvPr>
          <p:cNvSpPr/>
          <p:nvPr/>
        </p:nvSpPr>
        <p:spPr>
          <a:xfrm>
            <a:off x="2238374" y="185737"/>
            <a:ext cx="3448051" cy="40481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335090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tériau de construction, brique, pierre&#10;&#10;Le contenu généré par l’IA peut être incorrect.">
            <a:extLst>
              <a:ext uri="{FF2B5EF4-FFF2-40B4-BE49-F238E27FC236}">
                <a16:creationId xmlns:a16="http://schemas.microsoft.com/office/drawing/2014/main" id="{77092418-ED4C-50D6-6995-49A526F77C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38100"/>
            <a:ext cx="5114925" cy="68199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EBD408A-3F26-A472-B079-8C0EAE3D6637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83A820B1-9C10-ED02-1CAB-86149FBAA73B}"/>
              </a:ext>
            </a:extLst>
          </p:cNvPr>
          <p:cNvSpPr/>
          <p:nvPr/>
        </p:nvSpPr>
        <p:spPr>
          <a:xfrm>
            <a:off x="2238374" y="185738"/>
            <a:ext cx="3352801" cy="414338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342188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canon, arme, sol&#10;&#10;Le contenu généré par l’IA peut être incorrect.">
            <a:extLst>
              <a:ext uri="{FF2B5EF4-FFF2-40B4-BE49-F238E27FC236}">
                <a16:creationId xmlns:a16="http://schemas.microsoft.com/office/drawing/2014/main" id="{159CE1C8-A2FD-51EB-94DE-563E5B014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38100"/>
            <a:ext cx="5114925" cy="68199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5E9D880-FD14-DC6C-118F-3D77B2B415CD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89475C85-6EFB-5109-D61F-C15AC2497262}"/>
              </a:ext>
            </a:extLst>
          </p:cNvPr>
          <p:cNvSpPr/>
          <p:nvPr/>
        </p:nvSpPr>
        <p:spPr>
          <a:xfrm>
            <a:off x="2238374" y="185737"/>
            <a:ext cx="3448051" cy="4619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427941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pin, Noël, décoration d’intérieur, intérieur&#10;&#10;Le contenu généré par l’IA peut être incorrect.">
            <a:extLst>
              <a:ext uri="{FF2B5EF4-FFF2-40B4-BE49-F238E27FC236}">
                <a16:creationId xmlns:a16="http://schemas.microsoft.com/office/drawing/2014/main" id="{3F7C79EC-17EE-76EF-D433-E4FEC8805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F230FB-A4CE-A5C7-8645-19417F7463EF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429A0302-4B4F-97D9-19FE-9B70D3BF7BC9}"/>
              </a:ext>
            </a:extLst>
          </p:cNvPr>
          <p:cNvSpPr/>
          <p:nvPr/>
        </p:nvSpPr>
        <p:spPr>
          <a:xfrm>
            <a:off x="2238374" y="185737"/>
            <a:ext cx="3390901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254070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uines, plein air, briquetage&#10;&#10;Le contenu généré par l’IA peut être incorrect.">
            <a:extLst>
              <a:ext uri="{FF2B5EF4-FFF2-40B4-BE49-F238E27FC236}">
                <a16:creationId xmlns:a16="http://schemas.microsoft.com/office/drawing/2014/main" id="{FFDE8496-6EFF-7BF2-F257-F9EFF56F9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925" y="88899"/>
            <a:ext cx="5026819" cy="670242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8C76AC8-50EC-1AE7-FE0E-C2622207D9C7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F24C47E1-3A69-0D13-A844-728184DA1667}"/>
              </a:ext>
            </a:extLst>
          </p:cNvPr>
          <p:cNvSpPr/>
          <p:nvPr/>
        </p:nvSpPr>
        <p:spPr>
          <a:xfrm>
            <a:off x="2238374" y="185737"/>
            <a:ext cx="3209926" cy="4619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372766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ièce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AD4CCA74-FB06-F42D-8E78-817CD088B7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8DED6F5-B361-5E97-9B94-18EA6367CE71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7BD4917A-5E21-B641-643E-35B86A526093}"/>
              </a:ext>
            </a:extLst>
          </p:cNvPr>
          <p:cNvSpPr/>
          <p:nvPr/>
        </p:nvSpPr>
        <p:spPr>
          <a:xfrm>
            <a:off x="2238374" y="185737"/>
            <a:ext cx="3371851" cy="4619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256386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plein air, en bois&#10;&#10;Le contenu généré par l’IA peut être incorrect.">
            <a:extLst>
              <a:ext uri="{FF2B5EF4-FFF2-40B4-BE49-F238E27FC236}">
                <a16:creationId xmlns:a16="http://schemas.microsoft.com/office/drawing/2014/main" id="{DC472607-5FA1-C419-AA3C-92D6B85D0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400"/>
            <a:ext cx="5124450" cy="68326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0F7D3E2-F32F-6F0F-4AEB-3F446B14B0D9}"/>
              </a:ext>
            </a:extLst>
          </p:cNvPr>
          <p:cNvSpPr/>
          <p:nvPr/>
        </p:nvSpPr>
        <p:spPr>
          <a:xfrm>
            <a:off x="2009775" y="36000"/>
            <a:ext cx="5048249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694847CE-A675-90AE-AC25-88E9D9EE9751}"/>
              </a:ext>
            </a:extLst>
          </p:cNvPr>
          <p:cNvSpPr/>
          <p:nvPr/>
        </p:nvSpPr>
        <p:spPr>
          <a:xfrm>
            <a:off x="2238374" y="185738"/>
            <a:ext cx="3409951" cy="376238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416904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intérieur, art, bougie&#10;&#10;Le contenu généré par l’IA peut être incorrect.">
            <a:extLst>
              <a:ext uri="{FF2B5EF4-FFF2-40B4-BE49-F238E27FC236}">
                <a16:creationId xmlns:a16="http://schemas.microsoft.com/office/drawing/2014/main" id="{6ABA7E93-8091-6C10-D4FF-F6C453E01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C87DA3D-5A57-0013-B594-361B083E0C3B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36D9A19E-A128-7F19-86EC-C2D9DA603CE8}"/>
              </a:ext>
            </a:extLst>
          </p:cNvPr>
          <p:cNvSpPr/>
          <p:nvPr/>
        </p:nvSpPr>
        <p:spPr>
          <a:xfrm>
            <a:off x="2238374" y="185737"/>
            <a:ext cx="334327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360283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nte d’intérieur, mur, Art floral&#10;&#10;Le contenu généré par l’IA peut être incorrect.">
            <a:extLst>
              <a:ext uri="{FF2B5EF4-FFF2-40B4-BE49-F238E27FC236}">
                <a16:creationId xmlns:a16="http://schemas.microsoft.com/office/drawing/2014/main" id="{A57321B9-D76C-06CB-0D78-D522079A9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531BB1D-F9FE-2CD8-2AC5-D1986A0648C4}"/>
              </a:ext>
            </a:extLst>
          </p:cNvPr>
          <p:cNvSpPr/>
          <p:nvPr/>
        </p:nvSpPr>
        <p:spPr>
          <a:xfrm>
            <a:off x="2000250" y="36000"/>
            <a:ext cx="5057774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3A224277-C8B0-A974-B7ED-452A73EE4503}"/>
              </a:ext>
            </a:extLst>
          </p:cNvPr>
          <p:cNvSpPr/>
          <p:nvPr/>
        </p:nvSpPr>
        <p:spPr>
          <a:xfrm>
            <a:off x="2238374" y="185738"/>
            <a:ext cx="3324226" cy="357188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61983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rouillard, bâtiment&#10;&#10;Le contenu généré par l’IA peut être incorrect.">
            <a:extLst>
              <a:ext uri="{FF2B5EF4-FFF2-40B4-BE49-F238E27FC236}">
                <a16:creationId xmlns:a16="http://schemas.microsoft.com/office/drawing/2014/main" id="{527FADEF-7A7C-0941-134B-91CF3B1E5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886FD91-42BE-A1C6-320D-06FFB004BCED}"/>
              </a:ext>
            </a:extLst>
          </p:cNvPr>
          <p:cNvSpPr/>
          <p:nvPr/>
        </p:nvSpPr>
        <p:spPr>
          <a:xfrm>
            <a:off x="2000250" y="36000"/>
            <a:ext cx="5057774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F4CEE723-F677-A29C-C8DD-17BFC0726FB5}"/>
              </a:ext>
            </a:extLst>
          </p:cNvPr>
          <p:cNvSpPr/>
          <p:nvPr/>
        </p:nvSpPr>
        <p:spPr>
          <a:xfrm>
            <a:off x="2238374" y="185737"/>
            <a:ext cx="3295651" cy="3857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210157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05E52155-E09E-3F75-EE0B-C2B374E84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8861809-5576-D473-166E-25E5C48A1E32}"/>
              </a:ext>
            </a:extLst>
          </p:cNvPr>
          <p:cNvSpPr/>
          <p:nvPr/>
        </p:nvSpPr>
        <p:spPr>
          <a:xfrm>
            <a:off x="1990725" y="36000"/>
            <a:ext cx="5153025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36F63827-0C89-EA85-50B2-0D6B4D838FE1}"/>
              </a:ext>
            </a:extLst>
          </p:cNvPr>
          <p:cNvSpPr/>
          <p:nvPr/>
        </p:nvSpPr>
        <p:spPr>
          <a:xfrm>
            <a:off x="2238374" y="185738"/>
            <a:ext cx="3390901" cy="414338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Château du Haut-Koenigsbourg</a:t>
            </a:r>
          </a:p>
        </p:txBody>
      </p:sp>
    </p:spTree>
    <p:extLst>
      <p:ext uri="{BB962C8B-B14F-4D97-AF65-F5344CB8AC3E}">
        <p14:creationId xmlns:p14="http://schemas.microsoft.com/office/powerpoint/2010/main" val="246004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267EA43C-6F3C-161C-7A47-D299DB0FA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A93E476-B5D5-FE36-DFE9-8795B53C9449}"/>
              </a:ext>
            </a:extLst>
          </p:cNvPr>
          <p:cNvSpPr/>
          <p:nvPr/>
        </p:nvSpPr>
        <p:spPr>
          <a:xfrm>
            <a:off x="2000250" y="36000"/>
            <a:ext cx="51435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6015BA31-E129-7344-56A4-85D30027EC8A}"/>
              </a:ext>
            </a:extLst>
          </p:cNvPr>
          <p:cNvSpPr/>
          <p:nvPr/>
        </p:nvSpPr>
        <p:spPr>
          <a:xfrm>
            <a:off x="2238374" y="185737"/>
            <a:ext cx="2066925" cy="6905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Mulhouse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temple st </a:t>
            </a:r>
            <a:r>
              <a:rPr lang="fr-FR" dirty="0" err="1">
                <a:solidFill>
                  <a:schemeClr val="tx1"/>
                </a:solidFill>
              </a:rPr>
              <a:t>etienne</a:t>
            </a:r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82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signalisation, Panneau de signalisation, Police&#10;&#10;Le contenu généré par l’IA peut être incorrect.">
            <a:extLst>
              <a:ext uri="{FF2B5EF4-FFF2-40B4-BE49-F238E27FC236}">
                <a16:creationId xmlns:a16="http://schemas.microsoft.com/office/drawing/2014/main" id="{BF2DA8E2-E4E9-270A-76F2-694D7DA0F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62550" cy="68834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ABA22B3-7A34-B36D-B4E3-44ABF448C0D2}"/>
              </a:ext>
            </a:extLst>
          </p:cNvPr>
          <p:cNvSpPr/>
          <p:nvPr/>
        </p:nvSpPr>
        <p:spPr>
          <a:xfrm>
            <a:off x="2000250" y="36000"/>
            <a:ext cx="51435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D7158CF1-109B-0D46-F0FF-51C7A4FCEEBB}"/>
              </a:ext>
            </a:extLst>
          </p:cNvPr>
          <p:cNvSpPr/>
          <p:nvPr/>
        </p:nvSpPr>
        <p:spPr>
          <a:xfrm>
            <a:off x="2124075" y="166687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173602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texte, bâtiment&#10;&#10;Le contenu généré par l’IA peut être incorrect.">
            <a:extLst>
              <a:ext uri="{FF2B5EF4-FFF2-40B4-BE49-F238E27FC236}">
                <a16:creationId xmlns:a16="http://schemas.microsoft.com/office/drawing/2014/main" id="{995591BA-298A-89B5-EBE3-6477A4B1D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50800"/>
            <a:ext cx="5038724" cy="68072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4DF24EC-8E8F-A4EF-D806-31D9A644761A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BEE79C4B-775B-BA8A-1B12-88F0B97C248D}"/>
              </a:ext>
            </a:extLst>
          </p:cNvPr>
          <p:cNvSpPr/>
          <p:nvPr/>
        </p:nvSpPr>
        <p:spPr>
          <a:xfrm>
            <a:off x="5238750" y="280987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12241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nuage&#10;&#10;Le contenu généré par l’IA peut être incorrect.">
            <a:extLst>
              <a:ext uri="{FF2B5EF4-FFF2-40B4-BE49-F238E27FC236}">
                <a16:creationId xmlns:a16="http://schemas.microsoft.com/office/drawing/2014/main" id="{81DE24DE-EA53-F4A2-2FB7-126AA1146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38CDEF9-C273-1E91-54F0-33006B7501AF}"/>
              </a:ext>
            </a:extLst>
          </p:cNvPr>
          <p:cNvSpPr/>
          <p:nvPr/>
        </p:nvSpPr>
        <p:spPr>
          <a:xfrm>
            <a:off x="2000250" y="36000"/>
            <a:ext cx="51435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2645D3CE-BACB-38FB-B9D2-68992A06290A}"/>
              </a:ext>
            </a:extLst>
          </p:cNvPr>
          <p:cNvSpPr/>
          <p:nvPr/>
        </p:nvSpPr>
        <p:spPr>
          <a:xfrm>
            <a:off x="5238750" y="280987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32297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B950DB3-54DA-5084-F745-DCA9127830A1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3" name="Rectangle : avec coins arrondis en diagonale 2">
            <a:extLst>
              <a:ext uri="{FF2B5EF4-FFF2-40B4-BE49-F238E27FC236}">
                <a16:creationId xmlns:a16="http://schemas.microsoft.com/office/drawing/2014/main" id="{692789D3-4906-2F9A-C84B-34115B4AACC0}"/>
              </a:ext>
            </a:extLst>
          </p:cNvPr>
          <p:cNvSpPr/>
          <p:nvPr/>
        </p:nvSpPr>
        <p:spPr>
          <a:xfrm>
            <a:off x="609600" y="290512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387769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1DF8AE-FB12-7D39-E076-F19C0D039416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3" name="Rectangle : avec coins arrondis en diagonale 2">
            <a:extLst>
              <a:ext uri="{FF2B5EF4-FFF2-40B4-BE49-F238E27FC236}">
                <a16:creationId xmlns:a16="http://schemas.microsoft.com/office/drawing/2014/main" id="{86772ABC-20BA-3397-0BD6-F8A6A96CAC57}"/>
              </a:ext>
            </a:extLst>
          </p:cNvPr>
          <p:cNvSpPr/>
          <p:nvPr/>
        </p:nvSpPr>
        <p:spPr>
          <a:xfrm>
            <a:off x="1619250" y="290512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193505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BF4A6EE6-0C8E-918F-F979-15A40F971F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824DDA0-265E-B664-1D55-1AE5FE08446F}"/>
              </a:ext>
            </a:extLst>
          </p:cNvPr>
          <p:cNvSpPr/>
          <p:nvPr/>
        </p:nvSpPr>
        <p:spPr>
          <a:xfrm>
            <a:off x="2000250" y="36000"/>
            <a:ext cx="50673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C66BD734-DF2C-18AC-8AD1-19427C4BBDA7}"/>
              </a:ext>
            </a:extLst>
          </p:cNvPr>
          <p:cNvSpPr/>
          <p:nvPr/>
        </p:nvSpPr>
        <p:spPr>
          <a:xfrm>
            <a:off x="5238750" y="280987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375663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467952D5-F98D-633E-7A53-A687A0BBE2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29B1542-2A3B-403F-4858-2F0BFA67CCA0}"/>
              </a:ext>
            </a:extLst>
          </p:cNvPr>
          <p:cNvSpPr/>
          <p:nvPr/>
        </p:nvSpPr>
        <p:spPr>
          <a:xfrm>
            <a:off x="2000250" y="36000"/>
            <a:ext cx="51435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216D519E-140B-0214-3848-D305D7BF86EE}"/>
              </a:ext>
            </a:extLst>
          </p:cNvPr>
          <p:cNvSpPr/>
          <p:nvPr/>
        </p:nvSpPr>
        <p:spPr>
          <a:xfrm>
            <a:off x="5238750" y="280987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129019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F8078908-CA2C-0041-EFDF-9A6879856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430259D-04B2-183A-C6DE-FC95044C15C7}"/>
              </a:ext>
            </a:extLst>
          </p:cNvPr>
          <p:cNvSpPr/>
          <p:nvPr/>
        </p:nvSpPr>
        <p:spPr>
          <a:xfrm>
            <a:off x="1990725" y="36000"/>
            <a:ext cx="5153025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6103E9A4-EC1A-C579-1CC5-FECBFE5FD1B6}"/>
              </a:ext>
            </a:extLst>
          </p:cNvPr>
          <p:cNvSpPr/>
          <p:nvPr/>
        </p:nvSpPr>
        <p:spPr>
          <a:xfrm>
            <a:off x="2181225" y="185737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40146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2A49ACA-9239-F961-F482-46011F5F2DDC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3" name="Rectangle : avec coins arrondis en diagonale 2">
            <a:extLst>
              <a:ext uri="{FF2B5EF4-FFF2-40B4-BE49-F238E27FC236}">
                <a16:creationId xmlns:a16="http://schemas.microsoft.com/office/drawing/2014/main" id="{63DDFFC5-EF60-0F85-1E0D-F2B6C59AC901}"/>
              </a:ext>
            </a:extLst>
          </p:cNvPr>
          <p:cNvSpPr/>
          <p:nvPr/>
        </p:nvSpPr>
        <p:spPr>
          <a:xfrm>
            <a:off x="5238750" y="280987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67376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lante, arbre&#10;&#10;Le contenu généré par l’IA peut être incorrect.">
            <a:extLst>
              <a:ext uri="{FF2B5EF4-FFF2-40B4-BE49-F238E27FC236}">
                <a16:creationId xmlns:a16="http://schemas.microsoft.com/office/drawing/2014/main" id="{D82684E8-6B0D-95A8-F360-8BC5B4F304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2A24C5-EA3C-BC99-5EB3-730F5EB747DB}"/>
              </a:ext>
            </a:extLst>
          </p:cNvPr>
          <p:cNvSpPr/>
          <p:nvPr/>
        </p:nvSpPr>
        <p:spPr>
          <a:xfrm>
            <a:off x="2009775" y="36000"/>
            <a:ext cx="512445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CE460F54-6954-D115-9AC1-700807E87C46}"/>
              </a:ext>
            </a:extLst>
          </p:cNvPr>
          <p:cNvSpPr/>
          <p:nvPr/>
        </p:nvSpPr>
        <p:spPr>
          <a:xfrm>
            <a:off x="2143125" y="214312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306219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lante&#10;&#10;Le contenu généré par l’IA peut être incorrect.">
            <a:extLst>
              <a:ext uri="{FF2B5EF4-FFF2-40B4-BE49-F238E27FC236}">
                <a16:creationId xmlns:a16="http://schemas.microsoft.com/office/drawing/2014/main" id="{6A0C21CF-3798-D763-1329-60E9871557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AD23DC4-2B8E-C85A-933A-584CBD789FEA}"/>
              </a:ext>
            </a:extLst>
          </p:cNvPr>
          <p:cNvSpPr/>
          <p:nvPr/>
        </p:nvSpPr>
        <p:spPr>
          <a:xfrm>
            <a:off x="2009775" y="36000"/>
            <a:ext cx="512445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BCEE5EFB-A98E-5F63-46EF-FA98434CC4F8}"/>
              </a:ext>
            </a:extLst>
          </p:cNvPr>
          <p:cNvSpPr/>
          <p:nvPr/>
        </p:nvSpPr>
        <p:spPr>
          <a:xfrm>
            <a:off x="2409825" y="280987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183531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Le contenu généré par l’IA peut être incorrect.">
            <a:extLst>
              <a:ext uri="{FF2B5EF4-FFF2-40B4-BE49-F238E27FC236}">
                <a16:creationId xmlns:a16="http://schemas.microsoft.com/office/drawing/2014/main" id="{9A1AF1F2-5A0B-92B0-3829-B41AEDA97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913164A-57C2-DE7F-5E27-E1803A5616FB}"/>
              </a:ext>
            </a:extLst>
          </p:cNvPr>
          <p:cNvSpPr/>
          <p:nvPr/>
        </p:nvSpPr>
        <p:spPr>
          <a:xfrm>
            <a:off x="2000250" y="36000"/>
            <a:ext cx="5057774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32FAA855-DE13-B53B-9EEE-E23CAFDD0EC6}"/>
              </a:ext>
            </a:extLst>
          </p:cNvPr>
          <p:cNvSpPr/>
          <p:nvPr/>
        </p:nvSpPr>
        <p:spPr>
          <a:xfrm>
            <a:off x="2314575" y="309562"/>
            <a:ext cx="1495426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Mutzig</a:t>
            </a:r>
          </a:p>
        </p:txBody>
      </p:sp>
    </p:spTree>
    <p:extLst>
      <p:ext uri="{BB962C8B-B14F-4D97-AF65-F5344CB8AC3E}">
        <p14:creationId xmlns:p14="http://schemas.microsoft.com/office/powerpoint/2010/main" val="388364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iver&#10;&#10;Le contenu généré par l’IA peut être incorrect.">
            <a:extLst>
              <a:ext uri="{FF2B5EF4-FFF2-40B4-BE49-F238E27FC236}">
                <a16:creationId xmlns:a16="http://schemas.microsoft.com/office/drawing/2014/main" id="{B2A47E5E-751A-C217-B27F-8BAF88F307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75" y="-9525"/>
            <a:ext cx="6867525" cy="686752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4D789BF-6A02-14BC-DA1E-AFAFD3B1E5AD}"/>
              </a:ext>
            </a:extLst>
          </p:cNvPr>
          <p:cNvSpPr/>
          <p:nvPr/>
        </p:nvSpPr>
        <p:spPr>
          <a:xfrm>
            <a:off x="1133475" y="36000"/>
            <a:ext cx="687705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F5C6920F-98E4-3ABE-B3A3-E28ECFB0BE27}"/>
              </a:ext>
            </a:extLst>
          </p:cNvPr>
          <p:cNvSpPr/>
          <p:nvPr/>
        </p:nvSpPr>
        <p:spPr>
          <a:xfrm>
            <a:off x="1343024" y="261937"/>
            <a:ext cx="1990725" cy="423863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Niedermorschwihr</a:t>
            </a:r>
          </a:p>
        </p:txBody>
      </p:sp>
    </p:spTree>
    <p:extLst>
      <p:ext uri="{BB962C8B-B14F-4D97-AF65-F5344CB8AC3E}">
        <p14:creationId xmlns:p14="http://schemas.microsoft.com/office/powerpoint/2010/main" val="221107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D7B27DE-C642-A128-0B75-1A9685F03F06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3" name="Rectangle : avec coins arrondis en diagonale 2">
            <a:extLst>
              <a:ext uri="{FF2B5EF4-FFF2-40B4-BE49-F238E27FC236}">
                <a16:creationId xmlns:a16="http://schemas.microsoft.com/office/drawing/2014/main" id="{4FB50B46-40E3-3B9B-DF3D-57474223C4A7}"/>
              </a:ext>
            </a:extLst>
          </p:cNvPr>
          <p:cNvSpPr/>
          <p:nvPr/>
        </p:nvSpPr>
        <p:spPr>
          <a:xfrm>
            <a:off x="4838700" y="242887"/>
            <a:ext cx="3409949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Abbatiale Saint Pierre &amp; Saint Paul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229278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lieu de culte, église, ciel&#10;&#10;Le contenu généré par l’IA peut être incorrect.">
            <a:extLst>
              <a:ext uri="{FF2B5EF4-FFF2-40B4-BE49-F238E27FC236}">
                <a16:creationId xmlns:a16="http://schemas.microsoft.com/office/drawing/2014/main" id="{9E189D68-A95C-BC3B-69EF-429ECA10B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6560FC9-F50E-5429-559A-1F891AE61001}"/>
              </a:ext>
            </a:extLst>
          </p:cNvPr>
          <p:cNvSpPr/>
          <p:nvPr/>
        </p:nvSpPr>
        <p:spPr>
          <a:xfrm>
            <a:off x="2085976" y="36000"/>
            <a:ext cx="4972048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D50335F8-9975-11E3-5DB0-481FF9B2D275}"/>
              </a:ext>
            </a:extLst>
          </p:cNvPr>
          <p:cNvSpPr/>
          <p:nvPr/>
        </p:nvSpPr>
        <p:spPr>
          <a:xfrm>
            <a:off x="2181225" y="214312"/>
            <a:ext cx="3409949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Abbatiale Saint Pierre &amp; Saint Paul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21937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, Artefac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A634C6E3-406C-A7CE-D445-150F5CBE3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B63F87F-B02F-6A58-DD83-C26F1A1EDBD1}"/>
              </a:ext>
            </a:extLst>
          </p:cNvPr>
          <p:cNvSpPr/>
          <p:nvPr/>
        </p:nvSpPr>
        <p:spPr>
          <a:xfrm>
            <a:off x="2000250" y="36000"/>
            <a:ext cx="5057774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9F4B57A1-BB51-5BD5-836E-FFC16931745D}"/>
              </a:ext>
            </a:extLst>
          </p:cNvPr>
          <p:cNvSpPr/>
          <p:nvPr/>
        </p:nvSpPr>
        <p:spPr>
          <a:xfrm>
            <a:off x="2085976" y="166687"/>
            <a:ext cx="3409949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Abbatiale Saint Pierre &amp; Saint Paul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240266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tatue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54588CEC-030D-A3D5-184C-E969D9F23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50" y="-50800"/>
            <a:ext cx="5181600" cy="69088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8E4DB3A-E480-993D-B702-A749C9A0232A}"/>
              </a:ext>
            </a:extLst>
          </p:cNvPr>
          <p:cNvSpPr/>
          <p:nvPr/>
        </p:nvSpPr>
        <p:spPr>
          <a:xfrm>
            <a:off x="1962149" y="36000"/>
            <a:ext cx="5181599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788449DA-E539-63F1-42A0-60F61382C608}"/>
              </a:ext>
            </a:extLst>
          </p:cNvPr>
          <p:cNvSpPr/>
          <p:nvPr/>
        </p:nvSpPr>
        <p:spPr>
          <a:xfrm>
            <a:off x="2085976" y="166687"/>
            <a:ext cx="3409949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Abbatiale Saint Pierre &amp; Saint Paul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257071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elle, sol, bâtiment&#10;&#10;Le contenu généré par l’IA peut être incorrect.">
            <a:extLst>
              <a:ext uri="{FF2B5EF4-FFF2-40B4-BE49-F238E27FC236}">
                <a16:creationId xmlns:a16="http://schemas.microsoft.com/office/drawing/2014/main" id="{F9ECF099-EC2D-AC29-5415-4A2B0D22FF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B3AC984-D561-E0CB-2068-5F8E140404B5}"/>
              </a:ext>
            </a:extLst>
          </p:cNvPr>
          <p:cNvSpPr/>
          <p:nvPr/>
        </p:nvSpPr>
        <p:spPr>
          <a:xfrm>
            <a:off x="2000250" y="36000"/>
            <a:ext cx="5133974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F0755241-F8D8-A118-A4AC-7699998C69A2}"/>
              </a:ext>
            </a:extLst>
          </p:cNvPr>
          <p:cNvSpPr/>
          <p:nvPr/>
        </p:nvSpPr>
        <p:spPr>
          <a:xfrm>
            <a:off x="2085976" y="166687"/>
            <a:ext cx="3409949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Abbatiale Saint Pierre &amp; Saint Paul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61846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0A6A56CF-A8D3-D7DB-D4B3-A67CE290D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4EE202D-F523-941E-BF50-0602D2121093}"/>
              </a:ext>
            </a:extLst>
          </p:cNvPr>
          <p:cNvSpPr/>
          <p:nvPr/>
        </p:nvSpPr>
        <p:spPr>
          <a:xfrm>
            <a:off x="2000251" y="36000"/>
            <a:ext cx="5076824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4" name="Rectangle : avec coins arrondis en diagonale 3">
            <a:extLst>
              <a:ext uri="{FF2B5EF4-FFF2-40B4-BE49-F238E27FC236}">
                <a16:creationId xmlns:a16="http://schemas.microsoft.com/office/drawing/2014/main" id="{44F9A7FE-7B00-4BF5-B724-9862BDF3570A}"/>
              </a:ext>
            </a:extLst>
          </p:cNvPr>
          <p:cNvSpPr/>
          <p:nvPr/>
        </p:nvSpPr>
        <p:spPr>
          <a:xfrm>
            <a:off x="2085976" y="166687"/>
            <a:ext cx="3409949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Abbatiale Saint Pierre &amp; Saint Paul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410120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536C23-74E6-07F5-9498-A3122231FE5A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3" name="Rectangle : avec coins arrondis en diagonale 2">
            <a:extLst>
              <a:ext uri="{FF2B5EF4-FFF2-40B4-BE49-F238E27FC236}">
                <a16:creationId xmlns:a16="http://schemas.microsoft.com/office/drawing/2014/main" id="{DD7D3424-D441-5504-2338-EF4126AA74F9}"/>
              </a:ext>
            </a:extLst>
          </p:cNvPr>
          <p:cNvSpPr/>
          <p:nvPr/>
        </p:nvSpPr>
        <p:spPr>
          <a:xfrm>
            <a:off x="2752726" y="166687"/>
            <a:ext cx="3409949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Abbatiale Saint Pierre &amp; Saint Paul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16048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913994-6C2D-57ED-4F0B-91CA57A49EE5}"/>
              </a:ext>
            </a:extLst>
          </p:cNvPr>
          <p:cNvSpPr/>
          <p:nvPr/>
        </p:nvSpPr>
        <p:spPr>
          <a:xfrm>
            <a:off x="36000" y="36000"/>
            <a:ext cx="9072000" cy="6768000"/>
          </a:xfrm>
          <a:prstGeom prst="rect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3" name="Rectangle : avec coins arrondis en diagonale 2">
            <a:extLst>
              <a:ext uri="{FF2B5EF4-FFF2-40B4-BE49-F238E27FC236}">
                <a16:creationId xmlns:a16="http://schemas.microsoft.com/office/drawing/2014/main" id="{D432B031-C776-6741-DDCF-815CCAC91510}"/>
              </a:ext>
            </a:extLst>
          </p:cNvPr>
          <p:cNvSpPr/>
          <p:nvPr/>
        </p:nvSpPr>
        <p:spPr>
          <a:xfrm>
            <a:off x="2085976" y="166687"/>
            <a:ext cx="3409949" cy="561975"/>
          </a:xfrm>
          <a:prstGeom prst="round2Diag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Abbatiale Saint Pierre &amp; Saint Paul de Wissembourg</a:t>
            </a:r>
          </a:p>
        </p:txBody>
      </p:sp>
    </p:spTree>
    <p:extLst>
      <p:ext uri="{BB962C8B-B14F-4D97-AF65-F5344CB8AC3E}">
        <p14:creationId xmlns:p14="http://schemas.microsoft.com/office/powerpoint/2010/main" val="304183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54322" y="2919924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3008739" y="5919458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87" y="685738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90726" y="3809417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2689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42DA802-86F9-227F-4566-E2B4D08FEB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77" y="6276129"/>
            <a:ext cx="1117558" cy="464440"/>
          </a:xfrm>
          <a:prstGeom prst="rect">
            <a:avLst/>
          </a:prstGeom>
        </p:spPr>
      </p:pic>
      <p:pic>
        <p:nvPicPr>
          <p:cNvPr id="2" name="Image 1" descr="a1appareil_photo_flash.gif">
            <a:extLst>
              <a:ext uri="{FF2B5EF4-FFF2-40B4-BE49-F238E27FC236}">
                <a16:creationId xmlns:a16="http://schemas.microsoft.com/office/drawing/2014/main" id="{F6ACEA15-3BA2-0551-E086-943B51EC0A9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35269" y="838586"/>
            <a:ext cx="1027128" cy="1027128"/>
          </a:xfrm>
          <a:prstGeom prst="rect">
            <a:avLst/>
          </a:prstGeom>
        </p:spPr>
      </p:pic>
      <p:sp>
        <p:nvSpPr>
          <p:cNvPr id="18" name="Ellipse 17">
            <a:extLst>
              <a:ext uri="{FF2B5EF4-FFF2-40B4-BE49-F238E27FC236}">
                <a16:creationId xmlns:a16="http://schemas.microsoft.com/office/drawing/2014/main" id="{23FA5B57-0C2E-FC8F-EE52-E8448CEA72C6}"/>
              </a:ext>
            </a:extLst>
          </p:cNvPr>
          <p:cNvSpPr>
            <a:spLocks noChangeAspect="1"/>
          </p:cNvSpPr>
          <p:nvPr/>
        </p:nvSpPr>
        <p:spPr>
          <a:xfrm>
            <a:off x="6495976" y="4856369"/>
            <a:ext cx="1620000" cy="1620000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114300">
            <a:solidFill>
              <a:schemeClr val="bg1">
                <a:alpha val="97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A69E68F7-9F8E-C431-962D-9510387E39B4}"/>
              </a:ext>
            </a:extLst>
          </p:cNvPr>
          <p:cNvSpPr txBox="1"/>
          <p:nvPr/>
        </p:nvSpPr>
        <p:spPr>
          <a:xfrm>
            <a:off x="6060496" y="101707"/>
            <a:ext cx="3035892" cy="2124224"/>
          </a:xfrm>
          <a:prstGeom prst="rect">
            <a:avLst/>
          </a:prstGeom>
          <a:noFill/>
        </p:spPr>
        <p:txBody>
          <a:bodyPr wrap="square" lIns="92367" tIns="46254" rIns="92367" bIns="46254" rtlCol="0">
            <a:spAutoFit/>
          </a:bodyPr>
          <a:lstStyle/>
          <a:p>
            <a:pPr algn="ctr" defTabSz="836824"/>
            <a:r>
              <a:rPr lang="fr-FR" sz="3299" b="1" dirty="0" err="1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Chromatic</a:t>
            </a:r>
            <a:r>
              <a:rPr lang="fr-FR" sz="3299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Player  Paul</a:t>
            </a:r>
          </a:p>
          <a:p>
            <a:pPr algn="ctr" defTabSz="836824"/>
            <a:r>
              <a:rPr lang="fr-FR" sz="3299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Always  On  </a:t>
            </a:r>
            <a:r>
              <a:rPr lang="fr-FR" sz="3299" b="1" dirty="0" err="1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My</a:t>
            </a:r>
            <a:r>
              <a:rPr lang="fr-FR" sz="3299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  </a:t>
            </a:r>
            <a:r>
              <a:rPr lang="fr-FR" sz="3299" b="1" dirty="0" err="1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Minds</a:t>
            </a:r>
            <a:r>
              <a:rPr lang="fr-FR" sz="3299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</a:p>
        </p:txBody>
      </p:sp>
      <p:pic>
        <p:nvPicPr>
          <p:cNvPr id="20" name="Image 19" descr="Une image contenant Panneau de signalisation, signalisation, jaune, texte&#10;&#10;Le contenu généré par l’IA peut être incorrect.">
            <a:extLst>
              <a:ext uri="{FF2B5EF4-FFF2-40B4-BE49-F238E27FC236}">
                <a16:creationId xmlns:a16="http://schemas.microsoft.com/office/drawing/2014/main" id="{AB6ACEE4-12B6-0A50-DDDB-EC7D14C707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326" y="1905668"/>
            <a:ext cx="900000" cy="90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5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6" grpId="0" animBg="1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8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205</Words>
  <Application>Microsoft Office PowerPoint</Application>
  <PresentationFormat>Affichage à l'écran (4:3)</PresentationFormat>
  <Paragraphs>64</Paragraphs>
  <Slides>52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52</vt:i4>
      </vt:variant>
    </vt:vector>
  </HeadingPairs>
  <TitlesOfParts>
    <vt:vector size="65" baseType="lpstr">
      <vt:lpstr>Aptos</vt:lpstr>
      <vt:lpstr>Aptos Display</vt:lpstr>
      <vt:lpstr>Arial</vt:lpstr>
      <vt:lpstr>Arial Narrow</vt:lpstr>
      <vt:lpstr>Calibri</vt:lpstr>
      <vt:lpstr>Coiny</vt:lpstr>
      <vt:lpstr>Cookie</vt:lpstr>
      <vt:lpstr>Footlight MT Light</vt:lpstr>
      <vt:lpstr>Franklin Gothic Medium</vt:lpstr>
      <vt:lpstr>Rockwell</vt:lpstr>
      <vt:lpstr>Thème Office</vt:lpstr>
      <vt:lpstr>86_Thème Office</vt:lpstr>
      <vt:lpstr>54_Thème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11</cp:revision>
  <dcterms:created xsi:type="dcterms:W3CDTF">2026-02-14T20:53:59Z</dcterms:created>
  <dcterms:modified xsi:type="dcterms:W3CDTF">2026-02-15T17:20:46Z</dcterms:modified>
</cp:coreProperties>
</file>