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767" r:id="rId4"/>
    <p:sldId id="704" r:id="rId5"/>
    <p:sldId id="705" r:id="rId6"/>
    <p:sldId id="763" r:id="rId7"/>
    <p:sldId id="711" r:id="rId8"/>
    <p:sldId id="764" r:id="rId9"/>
    <p:sldId id="706" r:id="rId10"/>
    <p:sldId id="707" r:id="rId11"/>
    <p:sldId id="708" r:id="rId12"/>
    <p:sldId id="709" r:id="rId13"/>
    <p:sldId id="710" r:id="rId14"/>
    <p:sldId id="712" r:id="rId15"/>
    <p:sldId id="713" r:id="rId16"/>
    <p:sldId id="766" r:id="rId17"/>
    <p:sldId id="765" r:id="rId18"/>
    <p:sldId id="714" r:id="rId19"/>
    <p:sldId id="715" r:id="rId20"/>
    <p:sldId id="716" r:id="rId21"/>
    <p:sldId id="717" r:id="rId22"/>
    <p:sldId id="718" r:id="rId23"/>
    <p:sldId id="721" r:id="rId24"/>
    <p:sldId id="719" r:id="rId25"/>
    <p:sldId id="723" r:id="rId26"/>
    <p:sldId id="720" r:id="rId27"/>
    <p:sldId id="722" r:id="rId28"/>
    <p:sldId id="724" r:id="rId29"/>
    <p:sldId id="725" r:id="rId30"/>
    <p:sldId id="726" r:id="rId31"/>
    <p:sldId id="727" r:id="rId32"/>
    <p:sldId id="728" r:id="rId33"/>
    <p:sldId id="729" r:id="rId34"/>
    <p:sldId id="730" r:id="rId35"/>
    <p:sldId id="731" r:id="rId36"/>
    <p:sldId id="732" r:id="rId37"/>
    <p:sldId id="733" r:id="rId38"/>
    <p:sldId id="734" r:id="rId39"/>
    <p:sldId id="735" r:id="rId40"/>
    <p:sldId id="736" r:id="rId41"/>
    <p:sldId id="737" r:id="rId42"/>
    <p:sldId id="738" r:id="rId43"/>
    <p:sldId id="739" r:id="rId44"/>
    <p:sldId id="740" r:id="rId45"/>
    <p:sldId id="741" r:id="rId46"/>
    <p:sldId id="742" r:id="rId47"/>
    <p:sldId id="743" r:id="rId48"/>
    <p:sldId id="744" r:id="rId49"/>
    <p:sldId id="745" r:id="rId50"/>
    <p:sldId id="746" r:id="rId51"/>
    <p:sldId id="747" r:id="rId52"/>
    <p:sldId id="748" r:id="rId53"/>
    <p:sldId id="750" r:id="rId54"/>
    <p:sldId id="749" r:id="rId55"/>
    <p:sldId id="752" r:id="rId56"/>
    <p:sldId id="753" r:id="rId57"/>
    <p:sldId id="754" r:id="rId58"/>
    <p:sldId id="755" r:id="rId59"/>
    <p:sldId id="756" r:id="rId60"/>
    <p:sldId id="757" r:id="rId61"/>
    <p:sldId id="751" r:id="rId62"/>
    <p:sldId id="761" r:id="rId63"/>
    <p:sldId id="762" r:id="rId64"/>
    <p:sldId id="758" r:id="rId65"/>
    <p:sldId id="759" r:id="rId66"/>
    <p:sldId id="760" r:id="rId67"/>
    <p:sldId id="671" r:id="rId68"/>
  </p:sldIdLst>
  <p:sldSz cx="7704138" cy="5778500"/>
  <p:notesSz cx="6858000" cy="9144000"/>
  <p:defaultTextStyle>
    <a:defPPr>
      <a:defRPr lang="fr-FR"/>
    </a:defPPr>
    <a:lvl1pPr marL="0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1pPr>
    <a:lvl2pPr marL="385191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2pPr>
    <a:lvl3pPr marL="770382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3pPr>
    <a:lvl4pPr marL="1155573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4pPr>
    <a:lvl5pPr marL="1540764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5pPr>
    <a:lvl6pPr marL="1925955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6pPr>
    <a:lvl7pPr marL="2311146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7pPr>
    <a:lvl8pPr marL="2696337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8pPr>
    <a:lvl9pPr marL="3081528" algn="l" defTabSz="770382" rtl="0" eaLnBrk="1" latinLnBrk="0" hangingPunct="1">
      <a:defRPr sz="1517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5QEhLo6SMuNBLsk/l6Lhw==" hashData="Jc2GVrzo2iEzjZe9vXiRGzQn1hmpL7A4zmkUV8z4huvbtq0Dx/oz3qEb7B38bWBdR2e/9KfUN3Y28tMYT4Ce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916" autoAdjust="0"/>
    <p:restoredTop sz="94660"/>
  </p:normalViewPr>
  <p:slideViewPr>
    <p:cSldViewPr snapToGrid="0">
      <p:cViewPr varScale="1">
        <p:scale>
          <a:sx n="94" d="100"/>
          <a:sy n="94" d="100"/>
        </p:scale>
        <p:origin x="610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03D5D-007C-97FA-1D59-3BAC5A80D7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3017" y="945695"/>
            <a:ext cx="5778104" cy="2011774"/>
          </a:xfrm>
        </p:spPr>
        <p:txBody>
          <a:bodyPr anchor="b"/>
          <a:lstStyle>
            <a:lvl1pPr algn="ctr">
              <a:defRPr sz="379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3112C0D-248F-2A28-E52A-E67FA6763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3017" y="3035050"/>
            <a:ext cx="5778104" cy="1395133"/>
          </a:xfrm>
        </p:spPr>
        <p:txBody>
          <a:bodyPr/>
          <a:lstStyle>
            <a:lvl1pPr marL="0" indent="0" algn="ctr">
              <a:buNone/>
              <a:defRPr sz="1517"/>
            </a:lvl1pPr>
            <a:lvl2pPr marL="288893" indent="0" algn="ctr">
              <a:buNone/>
              <a:defRPr sz="1264"/>
            </a:lvl2pPr>
            <a:lvl3pPr marL="577787" indent="0" algn="ctr">
              <a:buNone/>
              <a:defRPr sz="1137"/>
            </a:lvl3pPr>
            <a:lvl4pPr marL="866680" indent="0" algn="ctr">
              <a:buNone/>
              <a:defRPr sz="1011"/>
            </a:lvl4pPr>
            <a:lvl5pPr marL="1155573" indent="0" algn="ctr">
              <a:buNone/>
              <a:defRPr sz="1011"/>
            </a:lvl5pPr>
            <a:lvl6pPr marL="1444466" indent="0" algn="ctr">
              <a:buNone/>
              <a:defRPr sz="1011"/>
            </a:lvl6pPr>
            <a:lvl7pPr marL="1733360" indent="0" algn="ctr">
              <a:buNone/>
              <a:defRPr sz="1011"/>
            </a:lvl7pPr>
            <a:lvl8pPr marL="2022253" indent="0" algn="ctr">
              <a:buNone/>
              <a:defRPr sz="1011"/>
            </a:lvl8pPr>
            <a:lvl9pPr marL="2311146" indent="0" algn="ctr">
              <a:buNone/>
              <a:defRPr sz="1011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195596-5575-C1AB-F0E0-C3E8EA134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870572-2B9A-2028-47F0-F8643FE96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D5E357-5219-F328-D5D4-5D31F1A55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710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BACAB-556A-5899-304B-AEF215ED6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671864-3460-BBA1-AC48-EF9C07BCA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567064-A488-8A09-F064-A7527201F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61F539-61A9-6372-8E6E-A08414B51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D4FFF4-53B3-39BD-1D94-6E7F97D11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236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F2AB6-F74E-A7D7-AC51-0FEE17FFC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647" y="1440614"/>
            <a:ext cx="6644819" cy="2403695"/>
          </a:xfrm>
        </p:spPr>
        <p:txBody>
          <a:bodyPr anchor="b"/>
          <a:lstStyle>
            <a:lvl1pPr>
              <a:defRPr sz="379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5EBBA9-7599-0C93-C5E6-5531975949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647" y="3867049"/>
            <a:ext cx="6644819" cy="1264046"/>
          </a:xfrm>
        </p:spPr>
        <p:txBody>
          <a:bodyPr/>
          <a:lstStyle>
            <a:lvl1pPr marL="0" indent="0">
              <a:buNone/>
              <a:defRPr sz="1517">
                <a:solidFill>
                  <a:schemeClr val="tx1">
                    <a:tint val="82000"/>
                  </a:schemeClr>
                </a:solidFill>
              </a:defRPr>
            </a:lvl1pPr>
            <a:lvl2pPr marL="288893" indent="0">
              <a:buNone/>
              <a:defRPr sz="1264">
                <a:solidFill>
                  <a:schemeClr val="tx1">
                    <a:tint val="82000"/>
                  </a:schemeClr>
                </a:solidFill>
              </a:defRPr>
            </a:lvl2pPr>
            <a:lvl3pPr marL="577787" indent="0">
              <a:buNone/>
              <a:defRPr sz="1137">
                <a:solidFill>
                  <a:schemeClr val="tx1">
                    <a:tint val="82000"/>
                  </a:schemeClr>
                </a:solidFill>
              </a:defRPr>
            </a:lvl3pPr>
            <a:lvl4pPr marL="866680" indent="0">
              <a:buNone/>
              <a:defRPr sz="1011">
                <a:solidFill>
                  <a:schemeClr val="tx1">
                    <a:tint val="82000"/>
                  </a:schemeClr>
                </a:solidFill>
              </a:defRPr>
            </a:lvl4pPr>
            <a:lvl5pPr marL="1155573" indent="0">
              <a:buNone/>
              <a:defRPr sz="1011">
                <a:solidFill>
                  <a:schemeClr val="tx1">
                    <a:tint val="82000"/>
                  </a:schemeClr>
                </a:solidFill>
              </a:defRPr>
            </a:lvl5pPr>
            <a:lvl6pPr marL="1444466" indent="0">
              <a:buNone/>
              <a:defRPr sz="1011">
                <a:solidFill>
                  <a:schemeClr val="tx1">
                    <a:tint val="82000"/>
                  </a:schemeClr>
                </a:solidFill>
              </a:defRPr>
            </a:lvl6pPr>
            <a:lvl7pPr marL="1733360" indent="0">
              <a:buNone/>
              <a:defRPr sz="1011">
                <a:solidFill>
                  <a:schemeClr val="tx1">
                    <a:tint val="82000"/>
                  </a:schemeClr>
                </a:solidFill>
              </a:defRPr>
            </a:lvl7pPr>
            <a:lvl8pPr marL="2022253" indent="0">
              <a:buNone/>
              <a:defRPr sz="1011">
                <a:solidFill>
                  <a:schemeClr val="tx1">
                    <a:tint val="82000"/>
                  </a:schemeClr>
                </a:solidFill>
              </a:defRPr>
            </a:lvl8pPr>
            <a:lvl9pPr marL="2311146" indent="0">
              <a:buNone/>
              <a:defRPr sz="101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6092ED-A954-200F-109E-DC484BE6C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9642E3-04BC-B4AF-8EA1-CA997890B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0C8667-BB26-DC69-413D-1FB6809DB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279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AD8F5-3850-5C2E-86FD-9EF482D89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700EC0-058A-57A7-FD41-8434398D7B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659" y="1538258"/>
            <a:ext cx="3274259" cy="366640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8EAE4B-E23C-9442-798B-BDDA77761C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00220" y="1538258"/>
            <a:ext cx="3274259" cy="366640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97993F-DE27-7AAA-1ACA-CBBEE1C6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2EBAA3-EA21-E6C7-A694-53F7BA18F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49B31B-1C05-AA8B-22C3-48647E98D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82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0E9C9-321C-E429-F62D-2BE59D6B2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663" y="307653"/>
            <a:ext cx="6644819" cy="1116910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E1EB3B2-BEA9-1B46-2A03-E29FA54E1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664" y="1416536"/>
            <a:ext cx="3259211" cy="694222"/>
          </a:xfrm>
        </p:spPr>
        <p:txBody>
          <a:bodyPr anchor="b"/>
          <a:lstStyle>
            <a:lvl1pPr marL="0" indent="0">
              <a:buNone/>
              <a:defRPr sz="1517" b="1"/>
            </a:lvl1pPr>
            <a:lvl2pPr marL="288893" indent="0">
              <a:buNone/>
              <a:defRPr sz="1264" b="1"/>
            </a:lvl2pPr>
            <a:lvl3pPr marL="577787" indent="0">
              <a:buNone/>
              <a:defRPr sz="1137" b="1"/>
            </a:lvl3pPr>
            <a:lvl4pPr marL="866680" indent="0">
              <a:buNone/>
              <a:defRPr sz="1011" b="1"/>
            </a:lvl4pPr>
            <a:lvl5pPr marL="1155573" indent="0">
              <a:buNone/>
              <a:defRPr sz="1011" b="1"/>
            </a:lvl5pPr>
            <a:lvl6pPr marL="1444466" indent="0">
              <a:buNone/>
              <a:defRPr sz="1011" b="1"/>
            </a:lvl6pPr>
            <a:lvl7pPr marL="1733360" indent="0">
              <a:buNone/>
              <a:defRPr sz="1011" b="1"/>
            </a:lvl7pPr>
            <a:lvl8pPr marL="2022253" indent="0">
              <a:buNone/>
              <a:defRPr sz="1011" b="1"/>
            </a:lvl8pPr>
            <a:lvl9pPr marL="2311146" indent="0">
              <a:buNone/>
              <a:defRPr sz="1011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10E6909-D102-140A-2F9A-2BC0CC01C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664" y="2110757"/>
            <a:ext cx="3259211" cy="31046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C683F3-0388-D0AC-0368-BA210D623E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900220" y="1416536"/>
            <a:ext cx="3275262" cy="694222"/>
          </a:xfrm>
        </p:spPr>
        <p:txBody>
          <a:bodyPr anchor="b"/>
          <a:lstStyle>
            <a:lvl1pPr marL="0" indent="0">
              <a:buNone/>
              <a:defRPr sz="1517" b="1"/>
            </a:lvl1pPr>
            <a:lvl2pPr marL="288893" indent="0">
              <a:buNone/>
              <a:defRPr sz="1264" b="1"/>
            </a:lvl2pPr>
            <a:lvl3pPr marL="577787" indent="0">
              <a:buNone/>
              <a:defRPr sz="1137" b="1"/>
            </a:lvl3pPr>
            <a:lvl4pPr marL="866680" indent="0">
              <a:buNone/>
              <a:defRPr sz="1011" b="1"/>
            </a:lvl4pPr>
            <a:lvl5pPr marL="1155573" indent="0">
              <a:buNone/>
              <a:defRPr sz="1011" b="1"/>
            </a:lvl5pPr>
            <a:lvl6pPr marL="1444466" indent="0">
              <a:buNone/>
              <a:defRPr sz="1011" b="1"/>
            </a:lvl6pPr>
            <a:lvl7pPr marL="1733360" indent="0">
              <a:buNone/>
              <a:defRPr sz="1011" b="1"/>
            </a:lvl7pPr>
            <a:lvl8pPr marL="2022253" indent="0">
              <a:buNone/>
              <a:defRPr sz="1011" b="1"/>
            </a:lvl8pPr>
            <a:lvl9pPr marL="2311146" indent="0">
              <a:buNone/>
              <a:defRPr sz="1011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49DC2DF-70D1-062A-83E8-F44FDF661B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900220" y="2110757"/>
            <a:ext cx="3275262" cy="31046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221CA8F-9D35-31C5-CE27-AEE7A7C80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D33339A-2A9E-4624-84AA-3C997DEF9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00AFD18-3B04-C622-69BD-9C2347DB3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34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5AEEEB-28FA-C32C-6319-7F3B76040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231A897-B08C-28AE-14ED-F2B4BE1AF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B661D17-532F-3901-AB5F-28289CA45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5F5F3C8-051B-AAA2-FD6C-3FF42044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019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40B5033-4B92-F868-A71C-F05A98D52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07559A4-4BB2-26BA-C06C-13638962E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E3BC4A-FBEA-7F7D-99C3-E05AE8082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790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72DB6A-62DD-45A8-E3A8-0A530FEDB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663" y="385233"/>
            <a:ext cx="2484785" cy="1348317"/>
          </a:xfrm>
        </p:spPr>
        <p:txBody>
          <a:bodyPr anchor="b"/>
          <a:lstStyle>
            <a:lvl1pPr>
              <a:defRPr sz="202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2E6222-27BA-B3E0-506C-4184EF3CF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5262" y="831998"/>
            <a:ext cx="3900220" cy="4106480"/>
          </a:xfrm>
        </p:spPr>
        <p:txBody>
          <a:bodyPr/>
          <a:lstStyle>
            <a:lvl1pPr>
              <a:defRPr sz="2022"/>
            </a:lvl1pPr>
            <a:lvl2pPr>
              <a:defRPr sz="1769"/>
            </a:lvl2pPr>
            <a:lvl3pPr>
              <a:defRPr sz="1517"/>
            </a:lvl3pPr>
            <a:lvl4pPr>
              <a:defRPr sz="1264"/>
            </a:lvl4pPr>
            <a:lvl5pPr>
              <a:defRPr sz="1264"/>
            </a:lvl5pPr>
            <a:lvl6pPr>
              <a:defRPr sz="1264"/>
            </a:lvl6pPr>
            <a:lvl7pPr>
              <a:defRPr sz="1264"/>
            </a:lvl7pPr>
            <a:lvl8pPr>
              <a:defRPr sz="1264"/>
            </a:lvl8pPr>
            <a:lvl9pPr>
              <a:defRPr sz="126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2FD8AD-1185-B019-656B-7EDCD917F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663" y="1733550"/>
            <a:ext cx="2484785" cy="3211616"/>
          </a:xfrm>
        </p:spPr>
        <p:txBody>
          <a:bodyPr/>
          <a:lstStyle>
            <a:lvl1pPr marL="0" indent="0">
              <a:buNone/>
              <a:defRPr sz="1011"/>
            </a:lvl1pPr>
            <a:lvl2pPr marL="288893" indent="0">
              <a:buNone/>
              <a:defRPr sz="885"/>
            </a:lvl2pPr>
            <a:lvl3pPr marL="577787" indent="0">
              <a:buNone/>
              <a:defRPr sz="758"/>
            </a:lvl3pPr>
            <a:lvl4pPr marL="866680" indent="0">
              <a:buNone/>
              <a:defRPr sz="632"/>
            </a:lvl4pPr>
            <a:lvl5pPr marL="1155573" indent="0">
              <a:buNone/>
              <a:defRPr sz="632"/>
            </a:lvl5pPr>
            <a:lvl6pPr marL="1444466" indent="0">
              <a:buNone/>
              <a:defRPr sz="632"/>
            </a:lvl6pPr>
            <a:lvl7pPr marL="1733360" indent="0">
              <a:buNone/>
              <a:defRPr sz="632"/>
            </a:lvl7pPr>
            <a:lvl8pPr marL="2022253" indent="0">
              <a:buNone/>
              <a:defRPr sz="632"/>
            </a:lvl8pPr>
            <a:lvl9pPr marL="2311146" indent="0">
              <a:buNone/>
              <a:defRPr sz="63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D156D3-07E8-C149-01A1-ED0826A5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3D35CF-6AAD-B734-4B21-B3E0B329C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5FB04CC-59BD-1CE1-0302-AE3ED5891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95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FE60C-0B4D-8DDC-4BFA-5F3F5D64B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663" y="385233"/>
            <a:ext cx="2484785" cy="1348317"/>
          </a:xfrm>
        </p:spPr>
        <p:txBody>
          <a:bodyPr anchor="b"/>
          <a:lstStyle>
            <a:lvl1pPr>
              <a:defRPr sz="202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C96D314-E88E-6BF0-F371-C9BCA65788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275262" y="831998"/>
            <a:ext cx="3900220" cy="4106480"/>
          </a:xfrm>
        </p:spPr>
        <p:txBody>
          <a:bodyPr/>
          <a:lstStyle>
            <a:lvl1pPr marL="0" indent="0">
              <a:buNone/>
              <a:defRPr sz="2022"/>
            </a:lvl1pPr>
            <a:lvl2pPr marL="288893" indent="0">
              <a:buNone/>
              <a:defRPr sz="1769"/>
            </a:lvl2pPr>
            <a:lvl3pPr marL="577787" indent="0">
              <a:buNone/>
              <a:defRPr sz="1517"/>
            </a:lvl3pPr>
            <a:lvl4pPr marL="866680" indent="0">
              <a:buNone/>
              <a:defRPr sz="1264"/>
            </a:lvl4pPr>
            <a:lvl5pPr marL="1155573" indent="0">
              <a:buNone/>
              <a:defRPr sz="1264"/>
            </a:lvl5pPr>
            <a:lvl6pPr marL="1444466" indent="0">
              <a:buNone/>
              <a:defRPr sz="1264"/>
            </a:lvl6pPr>
            <a:lvl7pPr marL="1733360" indent="0">
              <a:buNone/>
              <a:defRPr sz="1264"/>
            </a:lvl7pPr>
            <a:lvl8pPr marL="2022253" indent="0">
              <a:buNone/>
              <a:defRPr sz="1264"/>
            </a:lvl8pPr>
            <a:lvl9pPr marL="2311146" indent="0">
              <a:buNone/>
              <a:defRPr sz="1264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4E6CCE-B441-512F-8299-60FCC80C2C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663" y="1733550"/>
            <a:ext cx="2484785" cy="3211616"/>
          </a:xfrm>
        </p:spPr>
        <p:txBody>
          <a:bodyPr/>
          <a:lstStyle>
            <a:lvl1pPr marL="0" indent="0">
              <a:buNone/>
              <a:defRPr sz="1011"/>
            </a:lvl1pPr>
            <a:lvl2pPr marL="288893" indent="0">
              <a:buNone/>
              <a:defRPr sz="885"/>
            </a:lvl2pPr>
            <a:lvl3pPr marL="577787" indent="0">
              <a:buNone/>
              <a:defRPr sz="758"/>
            </a:lvl3pPr>
            <a:lvl4pPr marL="866680" indent="0">
              <a:buNone/>
              <a:defRPr sz="632"/>
            </a:lvl4pPr>
            <a:lvl5pPr marL="1155573" indent="0">
              <a:buNone/>
              <a:defRPr sz="632"/>
            </a:lvl5pPr>
            <a:lvl6pPr marL="1444466" indent="0">
              <a:buNone/>
              <a:defRPr sz="632"/>
            </a:lvl6pPr>
            <a:lvl7pPr marL="1733360" indent="0">
              <a:buNone/>
              <a:defRPr sz="632"/>
            </a:lvl7pPr>
            <a:lvl8pPr marL="2022253" indent="0">
              <a:buNone/>
              <a:defRPr sz="632"/>
            </a:lvl8pPr>
            <a:lvl9pPr marL="2311146" indent="0">
              <a:buNone/>
              <a:defRPr sz="63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41A22E-F487-9A15-0B52-444C83716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269BCFC-2F31-990E-6107-9EB10B6BB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B509F6-5009-B44E-F2A5-2D7FE7FA3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657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5DFBAA-1272-E674-142B-43556DB10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71A38FE-AA5B-2CB3-4ED2-B5FAD5D98F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3A0694-91FF-EC15-1AA1-F9EA5A570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EEDCB5-FEBB-747F-FA80-20D9BA215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0D3066-CF31-ACFD-8FFD-9C14390B1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20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9DEE23A-48C9-8EC2-9C6D-483DF68878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513274" y="307651"/>
            <a:ext cx="1661205" cy="4897012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C03D9C4-5F2E-7601-5E40-DCA7CA8AF1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9660" y="307651"/>
            <a:ext cx="4887313" cy="489701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C7303D-7E95-38D4-333D-A68EF2083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1517FF-1580-6B0C-DF7B-989206BD2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722FE2-7445-15E1-3B80-067F8375C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04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913" y="1795083"/>
            <a:ext cx="6548517" cy="1238633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882" y="3274486"/>
            <a:ext cx="5392898" cy="147672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7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95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9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90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881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85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83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80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907198"/>
      </p:ext>
    </p:extLst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567147"/>
      </p:ext>
    </p:extLst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669" y="3713224"/>
            <a:ext cx="6548517" cy="1147674"/>
          </a:xfrm>
        </p:spPr>
        <p:txBody>
          <a:bodyPr anchor="t"/>
          <a:lstStyle>
            <a:lvl1pPr algn="l">
              <a:defRPr sz="3566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669" y="2449381"/>
            <a:ext cx="6548517" cy="1264047"/>
          </a:xfrm>
        </p:spPr>
        <p:txBody>
          <a:bodyPr anchor="b"/>
          <a:lstStyle>
            <a:lvl1pPr marL="0" indent="0">
              <a:buNone/>
              <a:defRPr sz="1694">
                <a:solidFill>
                  <a:schemeClr val="tx1">
                    <a:tint val="75000"/>
                  </a:schemeClr>
                </a:solidFill>
              </a:defRPr>
            </a:lvl1pPr>
            <a:lvl2pPr marL="397623" indent="0">
              <a:buNone/>
              <a:defRPr sz="1605">
                <a:solidFill>
                  <a:schemeClr val="tx1">
                    <a:tint val="75000"/>
                  </a:schemeClr>
                </a:solidFill>
              </a:defRPr>
            </a:lvl2pPr>
            <a:lvl3pPr marL="795245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3pPr>
            <a:lvl4pPr marL="1192866" indent="0">
              <a:buNone/>
              <a:defRPr sz="1249">
                <a:solidFill>
                  <a:schemeClr val="tx1">
                    <a:tint val="75000"/>
                  </a:schemeClr>
                </a:solidFill>
              </a:defRPr>
            </a:lvl4pPr>
            <a:lvl5pPr marL="1590490" indent="0">
              <a:buNone/>
              <a:defRPr sz="1249">
                <a:solidFill>
                  <a:schemeClr val="tx1">
                    <a:tint val="75000"/>
                  </a:schemeClr>
                </a:solidFill>
              </a:defRPr>
            </a:lvl5pPr>
            <a:lvl6pPr marL="1988113" indent="0">
              <a:buNone/>
              <a:defRPr sz="1249">
                <a:solidFill>
                  <a:schemeClr val="tx1">
                    <a:tint val="75000"/>
                  </a:schemeClr>
                </a:solidFill>
              </a:defRPr>
            </a:lvl6pPr>
            <a:lvl7pPr marL="2385734" indent="0">
              <a:buNone/>
              <a:defRPr sz="1249">
                <a:solidFill>
                  <a:schemeClr val="tx1">
                    <a:tint val="75000"/>
                  </a:schemeClr>
                </a:solidFill>
              </a:defRPr>
            </a:lvl7pPr>
            <a:lvl8pPr marL="2783356" indent="0">
              <a:buNone/>
              <a:defRPr sz="1249">
                <a:solidFill>
                  <a:schemeClr val="tx1">
                    <a:tint val="75000"/>
                  </a:schemeClr>
                </a:solidFill>
              </a:defRPr>
            </a:lvl8pPr>
            <a:lvl9pPr marL="3180977" indent="0">
              <a:buNone/>
              <a:defRPr sz="124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697408"/>
      </p:ext>
    </p:extLst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401" y="1348515"/>
            <a:ext cx="3402661" cy="3813543"/>
          </a:xfrm>
        </p:spPr>
        <p:txBody>
          <a:bodyPr/>
          <a:lstStyle>
            <a:lvl1pPr>
              <a:defRPr sz="2407"/>
            </a:lvl1pPr>
            <a:lvl2pPr>
              <a:defRPr sz="2140"/>
            </a:lvl2pPr>
            <a:lvl3pPr>
              <a:defRPr sz="1694"/>
            </a:lvl3pPr>
            <a:lvl4pPr>
              <a:defRPr sz="1605"/>
            </a:lvl4pPr>
            <a:lvl5pPr>
              <a:defRPr sz="1605"/>
            </a:lvl5pPr>
            <a:lvl6pPr>
              <a:defRPr sz="1605"/>
            </a:lvl6pPr>
            <a:lvl7pPr>
              <a:defRPr sz="1605"/>
            </a:lvl7pPr>
            <a:lvl8pPr>
              <a:defRPr sz="1605"/>
            </a:lvl8pPr>
            <a:lvl9pPr>
              <a:defRPr sz="16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463" y="1348515"/>
            <a:ext cx="3402661" cy="3813543"/>
          </a:xfrm>
        </p:spPr>
        <p:txBody>
          <a:bodyPr/>
          <a:lstStyle>
            <a:lvl1pPr>
              <a:defRPr sz="2407"/>
            </a:lvl1pPr>
            <a:lvl2pPr>
              <a:defRPr sz="2140"/>
            </a:lvl2pPr>
            <a:lvl3pPr>
              <a:defRPr sz="1694"/>
            </a:lvl3pPr>
            <a:lvl4pPr>
              <a:defRPr sz="1605"/>
            </a:lvl4pPr>
            <a:lvl5pPr>
              <a:defRPr sz="1605"/>
            </a:lvl5pPr>
            <a:lvl6pPr>
              <a:defRPr sz="1605"/>
            </a:lvl6pPr>
            <a:lvl7pPr>
              <a:defRPr sz="1605"/>
            </a:lvl7pPr>
            <a:lvl8pPr>
              <a:defRPr sz="1605"/>
            </a:lvl8pPr>
            <a:lvl9pPr>
              <a:defRPr sz="16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382473"/>
      </p:ext>
    </p:extLst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1" y="1293674"/>
            <a:ext cx="3403999" cy="539058"/>
          </a:xfrm>
        </p:spPr>
        <p:txBody>
          <a:bodyPr anchor="b"/>
          <a:lstStyle>
            <a:lvl1pPr marL="0" indent="0">
              <a:buNone/>
              <a:defRPr sz="2140" b="1"/>
            </a:lvl1pPr>
            <a:lvl2pPr marL="397623" indent="0">
              <a:buNone/>
              <a:defRPr sz="1694" b="1"/>
            </a:lvl2pPr>
            <a:lvl3pPr marL="795245" indent="0">
              <a:buNone/>
              <a:defRPr sz="1605" b="1"/>
            </a:lvl3pPr>
            <a:lvl4pPr marL="1192866" indent="0">
              <a:buNone/>
              <a:defRPr sz="1338" b="1"/>
            </a:lvl4pPr>
            <a:lvl5pPr marL="1590490" indent="0">
              <a:buNone/>
              <a:defRPr sz="1338" b="1"/>
            </a:lvl5pPr>
            <a:lvl6pPr marL="1988113" indent="0">
              <a:buNone/>
              <a:defRPr sz="1338" b="1"/>
            </a:lvl6pPr>
            <a:lvl7pPr marL="2385734" indent="0">
              <a:buNone/>
              <a:defRPr sz="1338" b="1"/>
            </a:lvl7pPr>
            <a:lvl8pPr marL="2783356" indent="0">
              <a:buNone/>
              <a:defRPr sz="1338" b="1"/>
            </a:lvl8pPr>
            <a:lvl9pPr marL="3180977" indent="0">
              <a:buNone/>
              <a:defRPr sz="133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11" y="1832539"/>
            <a:ext cx="3403999" cy="3329325"/>
          </a:xfrm>
        </p:spPr>
        <p:txBody>
          <a:bodyPr/>
          <a:lstStyle>
            <a:lvl1pPr>
              <a:defRPr sz="2140"/>
            </a:lvl1pPr>
            <a:lvl2pPr>
              <a:defRPr sz="1694"/>
            </a:lvl2pPr>
            <a:lvl3pPr>
              <a:defRPr sz="1605"/>
            </a:lvl3pPr>
            <a:lvl4pPr>
              <a:defRPr sz="1338"/>
            </a:lvl4pPr>
            <a:lvl5pPr>
              <a:defRPr sz="1338"/>
            </a:lvl5pPr>
            <a:lvl6pPr>
              <a:defRPr sz="1338"/>
            </a:lvl6pPr>
            <a:lvl7pPr>
              <a:defRPr sz="1338"/>
            </a:lvl7pPr>
            <a:lvl8pPr>
              <a:defRPr sz="1338"/>
            </a:lvl8pPr>
            <a:lvl9pPr>
              <a:defRPr sz="133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863" y="1293674"/>
            <a:ext cx="3405336" cy="539058"/>
          </a:xfrm>
        </p:spPr>
        <p:txBody>
          <a:bodyPr anchor="b"/>
          <a:lstStyle>
            <a:lvl1pPr marL="0" indent="0">
              <a:buNone/>
              <a:defRPr sz="2140" b="1"/>
            </a:lvl1pPr>
            <a:lvl2pPr marL="397623" indent="0">
              <a:buNone/>
              <a:defRPr sz="1694" b="1"/>
            </a:lvl2pPr>
            <a:lvl3pPr marL="795245" indent="0">
              <a:buNone/>
              <a:defRPr sz="1605" b="1"/>
            </a:lvl3pPr>
            <a:lvl4pPr marL="1192866" indent="0">
              <a:buNone/>
              <a:defRPr sz="1338" b="1"/>
            </a:lvl4pPr>
            <a:lvl5pPr marL="1590490" indent="0">
              <a:buNone/>
              <a:defRPr sz="1338" b="1"/>
            </a:lvl5pPr>
            <a:lvl6pPr marL="1988113" indent="0">
              <a:buNone/>
              <a:defRPr sz="1338" b="1"/>
            </a:lvl6pPr>
            <a:lvl7pPr marL="2385734" indent="0">
              <a:buNone/>
              <a:defRPr sz="1338" b="1"/>
            </a:lvl7pPr>
            <a:lvl8pPr marL="2783356" indent="0">
              <a:buNone/>
              <a:defRPr sz="1338" b="1"/>
            </a:lvl8pPr>
            <a:lvl9pPr marL="3180977" indent="0">
              <a:buNone/>
              <a:defRPr sz="133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863" y="1832539"/>
            <a:ext cx="3405336" cy="3329325"/>
          </a:xfrm>
        </p:spPr>
        <p:txBody>
          <a:bodyPr/>
          <a:lstStyle>
            <a:lvl1pPr>
              <a:defRPr sz="2140"/>
            </a:lvl1pPr>
            <a:lvl2pPr>
              <a:defRPr sz="1694"/>
            </a:lvl2pPr>
            <a:lvl3pPr>
              <a:defRPr sz="1605"/>
            </a:lvl3pPr>
            <a:lvl4pPr>
              <a:defRPr sz="1338"/>
            </a:lvl4pPr>
            <a:lvl5pPr>
              <a:defRPr sz="1338"/>
            </a:lvl5pPr>
            <a:lvl6pPr>
              <a:defRPr sz="1338"/>
            </a:lvl6pPr>
            <a:lvl7pPr>
              <a:defRPr sz="1338"/>
            </a:lvl7pPr>
            <a:lvl8pPr>
              <a:defRPr sz="1338"/>
            </a:lvl8pPr>
            <a:lvl9pPr>
              <a:defRPr sz="133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857916"/>
      </p:ext>
    </p:extLst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134967"/>
      </p:ext>
    </p:extLst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427514"/>
      </p:ext>
    </p:extLst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307" y="230073"/>
            <a:ext cx="2534608" cy="979135"/>
          </a:xfrm>
        </p:spPr>
        <p:txBody>
          <a:bodyPr anchor="b"/>
          <a:lstStyle>
            <a:lvl1pPr algn="l">
              <a:defRPr sz="169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208" y="230070"/>
            <a:ext cx="4306827" cy="4931789"/>
          </a:xfrm>
        </p:spPr>
        <p:txBody>
          <a:bodyPr/>
          <a:lstStyle>
            <a:lvl1pPr>
              <a:defRPr sz="2764"/>
            </a:lvl1pPr>
            <a:lvl2pPr>
              <a:defRPr sz="2407"/>
            </a:lvl2pPr>
            <a:lvl3pPr>
              <a:defRPr sz="2140"/>
            </a:lvl3pPr>
            <a:lvl4pPr>
              <a:defRPr sz="1694"/>
            </a:lvl4pPr>
            <a:lvl5pPr>
              <a:defRPr sz="1694"/>
            </a:lvl5pPr>
            <a:lvl6pPr>
              <a:defRPr sz="1694"/>
            </a:lvl6pPr>
            <a:lvl7pPr>
              <a:defRPr sz="1694"/>
            </a:lvl7pPr>
            <a:lvl8pPr>
              <a:defRPr sz="1694"/>
            </a:lvl8pPr>
            <a:lvl9pPr>
              <a:defRPr sz="169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307" y="1209205"/>
            <a:ext cx="2534608" cy="3952654"/>
          </a:xfrm>
        </p:spPr>
        <p:txBody>
          <a:bodyPr/>
          <a:lstStyle>
            <a:lvl1pPr marL="0" indent="0">
              <a:buNone/>
              <a:defRPr sz="1249"/>
            </a:lvl1pPr>
            <a:lvl2pPr marL="397623" indent="0">
              <a:buNone/>
              <a:defRPr sz="1070"/>
            </a:lvl2pPr>
            <a:lvl3pPr marL="795245" indent="0">
              <a:buNone/>
              <a:defRPr sz="802"/>
            </a:lvl3pPr>
            <a:lvl4pPr marL="1192866" indent="0">
              <a:buNone/>
              <a:defRPr sz="713"/>
            </a:lvl4pPr>
            <a:lvl5pPr marL="1590490" indent="0">
              <a:buNone/>
              <a:defRPr sz="713"/>
            </a:lvl5pPr>
            <a:lvl6pPr marL="1988113" indent="0">
              <a:buNone/>
              <a:defRPr sz="713"/>
            </a:lvl6pPr>
            <a:lvl7pPr marL="2385734" indent="0">
              <a:buNone/>
              <a:defRPr sz="713"/>
            </a:lvl7pPr>
            <a:lvl8pPr marL="2783356" indent="0">
              <a:buNone/>
              <a:defRPr sz="713"/>
            </a:lvl8pPr>
            <a:lvl9pPr marL="3180977" indent="0">
              <a:buNone/>
              <a:defRPr sz="71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604588"/>
      </p:ext>
    </p:extLst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9" y="4044951"/>
            <a:ext cx="4622483" cy="477529"/>
          </a:xfrm>
        </p:spPr>
        <p:txBody>
          <a:bodyPr anchor="b"/>
          <a:lstStyle>
            <a:lvl1pPr algn="l">
              <a:defRPr sz="169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9" y="516699"/>
            <a:ext cx="4622483" cy="3467100"/>
          </a:xfrm>
        </p:spPr>
        <p:txBody>
          <a:bodyPr/>
          <a:lstStyle>
            <a:lvl1pPr marL="0" indent="0">
              <a:buNone/>
              <a:defRPr sz="2764"/>
            </a:lvl1pPr>
            <a:lvl2pPr marL="397623" indent="0">
              <a:buNone/>
              <a:defRPr sz="2407"/>
            </a:lvl2pPr>
            <a:lvl3pPr marL="795245" indent="0">
              <a:buNone/>
              <a:defRPr sz="2140"/>
            </a:lvl3pPr>
            <a:lvl4pPr marL="1192866" indent="0">
              <a:buNone/>
              <a:defRPr sz="1694"/>
            </a:lvl4pPr>
            <a:lvl5pPr marL="1590490" indent="0">
              <a:buNone/>
              <a:defRPr sz="1694"/>
            </a:lvl5pPr>
            <a:lvl6pPr marL="1988113" indent="0">
              <a:buNone/>
              <a:defRPr sz="1694"/>
            </a:lvl6pPr>
            <a:lvl7pPr marL="2385734" indent="0">
              <a:buNone/>
              <a:defRPr sz="1694"/>
            </a:lvl7pPr>
            <a:lvl8pPr marL="2783356" indent="0">
              <a:buNone/>
              <a:defRPr sz="1694"/>
            </a:lvl8pPr>
            <a:lvl9pPr marL="3180977" indent="0">
              <a:buNone/>
              <a:defRPr sz="1694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9" y="4522858"/>
            <a:ext cx="4622483" cy="678170"/>
          </a:xfrm>
        </p:spPr>
        <p:txBody>
          <a:bodyPr/>
          <a:lstStyle>
            <a:lvl1pPr marL="0" indent="0">
              <a:buNone/>
              <a:defRPr sz="1249"/>
            </a:lvl1pPr>
            <a:lvl2pPr marL="397623" indent="0">
              <a:buNone/>
              <a:defRPr sz="1070"/>
            </a:lvl2pPr>
            <a:lvl3pPr marL="795245" indent="0">
              <a:buNone/>
              <a:defRPr sz="802"/>
            </a:lvl3pPr>
            <a:lvl4pPr marL="1192866" indent="0">
              <a:buNone/>
              <a:defRPr sz="713"/>
            </a:lvl4pPr>
            <a:lvl5pPr marL="1590490" indent="0">
              <a:buNone/>
              <a:defRPr sz="713"/>
            </a:lvl5pPr>
            <a:lvl6pPr marL="1988113" indent="0">
              <a:buNone/>
              <a:defRPr sz="713"/>
            </a:lvl6pPr>
            <a:lvl7pPr marL="2385734" indent="0">
              <a:buNone/>
              <a:defRPr sz="713"/>
            </a:lvl7pPr>
            <a:lvl8pPr marL="2783356" indent="0">
              <a:buNone/>
              <a:defRPr sz="713"/>
            </a:lvl8pPr>
            <a:lvl9pPr marL="3180977" indent="0">
              <a:buNone/>
              <a:defRPr sz="71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71148"/>
      </p:ext>
    </p:extLst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01144"/>
      </p:ext>
    </p:extLst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505" y="231409"/>
            <a:ext cx="1733432" cy="493045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09" y="231409"/>
            <a:ext cx="5071890" cy="493045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778661"/>
      </p:ext>
    </p:extLst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352" y="1799039"/>
            <a:ext cx="6548517" cy="1238633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6340" y="3274611"/>
            <a:ext cx="5392898" cy="14767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9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9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8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8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8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7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7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7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602689"/>
      </p:ext>
    </p:extLst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257116"/>
      </p:ext>
    </p:extLst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0154" y="3717816"/>
            <a:ext cx="6548517" cy="1147673"/>
          </a:xfrm>
        </p:spPr>
        <p:txBody>
          <a:bodyPr anchor="t"/>
          <a:lstStyle>
            <a:lvl1pPr algn="l">
              <a:defRPr sz="37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0154" y="2449381"/>
            <a:ext cx="6548517" cy="1264047"/>
          </a:xfrm>
        </p:spPr>
        <p:txBody>
          <a:bodyPr anchor="b"/>
          <a:lstStyle>
            <a:lvl1pPr marL="0" indent="0">
              <a:buNone/>
              <a:defRPr sz="1872">
                <a:solidFill>
                  <a:schemeClr val="tx1">
                    <a:tint val="75000"/>
                  </a:schemeClr>
                </a:solidFill>
              </a:defRPr>
            </a:lvl1pPr>
            <a:lvl2pPr marL="419674" indent="0">
              <a:buNone/>
              <a:defRPr sz="1605">
                <a:solidFill>
                  <a:schemeClr val="tx1">
                    <a:tint val="75000"/>
                  </a:schemeClr>
                </a:solidFill>
              </a:defRPr>
            </a:lvl2pPr>
            <a:lvl3pPr marL="839350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3pPr>
            <a:lvl4pPr marL="1258904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4pPr>
            <a:lvl5pPr marL="1678660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5pPr>
            <a:lvl6pPr marL="2098131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6pPr>
            <a:lvl7pPr marL="2517792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7pPr>
            <a:lvl8pPr marL="2937406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8pPr>
            <a:lvl9pPr marL="3357051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911873"/>
      </p:ext>
    </p:extLst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6308" y="1349391"/>
            <a:ext cx="3402661" cy="3813543"/>
          </a:xfrm>
        </p:spPr>
        <p:txBody>
          <a:bodyPr/>
          <a:lstStyle>
            <a:lvl1pPr>
              <a:defRPr sz="2585"/>
            </a:lvl1pPr>
            <a:lvl2pPr>
              <a:defRPr sz="2229"/>
            </a:lvl2pPr>
            <a:lvl3pPr>
              <a:defRPr sz="1872"/>
            </a:lvl3pPr>
            <a:lvl4pPr>
              <a:defRPr sz="1605"/>
            </a:lvl4pPr>
            <a:lvl5pPr>
              <a:defRPr sz="1605"/>
            </a:lvl5pPr>
            <a:lvl6pPr>
              <a:defRPr sz="1605"/>
            </a:lvl6pPr>
            <a:lvl7pPr>
              <a:defRPr sz="1605"/>
            </a:lvl7pPr>
            <a:lvl8pPr>
              <a:defRPr sz="1605"/>
            </a:lvl8pPr>
            <a:lvl9pPr>
              <a:defRPr sz="16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7672" y="1349391"/>
            <a:ext cx="3402661" cy="3813543"/>
          </a:xfrm>
        </p:spPr>
        <p:txBody>
          <a:bodyPr/>
          <a:lstStyle>
            <a:lvl1pPr>
              <a:defRPr sz="2585"/>
            </a:lvl1pPr>
            <a:lvl2pPr>
              <a:defRPr sz="2229"/>
            </a:lvl2pPr>
            <a:lvl3pPr>
              <a:defRPr sz="1872"/>
            </a:lvl3pPr>
            <a:lvl4pPr>
              <a:defRPr sz="1605"/>
            </a:lvl4pPr>
            <a:lvl5pPr>
              <a:defRPr sz="1605"/>
            </a:lvl5pPr>
            <a:lvl6pPr>
              <a:defRPr sz="1605"/>
            </a:lvl6pPr>
            <a:lvl7pPr>
              <a:defRPr sz="1605"/>
            </a:lvl7pPr>
            <a:lvl8pPr>
              <a:defRPr sz="1605"/>
            </a:lvl8pPr>
            <a:lvl9pPr>
              <a:defRPr sz="16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475303"/>
      </p:ext>
    </p:extLst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714" y="1293734"/>
            <a:ext cx="3403999" cy="539058"/>
          </a:xfrm>
        </p:spPr>
        <p:txBody>
          <a:bodyPr anchor="b"/>
          <a:lstStyle>
            <a:lvl1pPr marL="0" indent="0">
              <a:buNone/>
              <a:defRPr sz="2229" b="1"/>
            </a:lvl1pPr>
            <a:lvl2pPr marL="419674" indent="0">
              <a:buNone/>
              <a:defRPr sz="1872" b="1"/>
            </a:lvl2pPr>
            <a:lvl3pPr marL="839350" indent="0">
              <a:buNone/>
              <a:defRPr sz="1605" b="1"/>
            </a:lvl3pPr>
            <a:lvl4pPr marL="1258904" indent="0">
              <a:buNone/>
              <a:defRPr sz="1515" b="1"/>
            </a:lvl4pPr>
            <a:lvl5pPr marL="1678660" indent="0">
              <a:buNone/>
              <a:defRPr sz="1515" b="1"/>
            </a:lvl5pPr>
            <a:lvl6pPr marL="2098131" indent="0">
              <a:buNone/>
              <a:defRPr sz="1515" b="1"/>
            </a:lvl6pPr>
            <a:lvl7pPr marL="2517792" indent="0">
              <a:buNone/>
              <a:defRPr sz="1515" b="1"/>
            </a:lvl7pPr>
            <a:lvl8pPr marL="2937406" indent="0">
              <a:buNone/>
              <a:defRPr sz="1515" b="1"/>
            </a:lvl8pPr>
            <a:lvl9pPr marL="3357051" indent="0">
              <a:buNone/>
              <a:defRPr sz="151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714" y="1832695"/>
            <a:ext cx="3403999" cy="3329326"/>
          </a:xfrm>
        </p:spPr>
        <p:txBody>
          <a:bodyPr/>
          <a:lstStyle>
            <a:lvl1pPr>
              <a:defRPr sz="2229"/>
            </a:lvl1pPr>
            <a:lvl2pPr>
              <a:defRPr sz="1872"/>
            </a:lvl2pPr>
            <a:lvl3pPr>
              <a:defRPr sz="1605"/>
            </a:lvl3pPr>
            <a:lvl4pPr>
              <a:defRPr sz="1515"/>
            </a:lvl4pPr>
            <a:lvl5pPr>
              <a:defRPr sz="1515"/>
            </a:lvl5pPr>
            <a:lvl6pPr>
              <a:defRPr sz="1515"/>
            </a:lvl6pPr>
            <a:lvl7pPr>
              <a:defRPr sz="1515"/>
            </a:lvl7pPr>
            <a:lvl8pPr>
              <a:defRPr sz="1515"/>
            </a:lvl8pPr>
            <a:lvl9pPr>
              <a:defRPr sz="151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951" y="1293734"/>
            <a:ext cx="3405336" cy="539058"/>
          </a:xfrm>
        </p:spPr>
        <p:txBody>
          <a:bodyPr anchor="b"/>
          <a:lstStyle>
            <a:lvl1pPr marL="0" indent="0">
              <a:buNone/>
              <a:defRPr sz="2229" b="1"/>
            </a:lvl1pPr>
            <a:lvl2pPr marL="419674" indent="0">
              <a:buNone/>
              <a:defRPr sz="1872" b="1"/>
            </a:lvl2pPr>
            <a:lvl3pPr marL="839350" indent="0">
              <a:buNone/>
              <a:defRPr sz="1605" b="1"/>
            </a:lvl3pPr>
            <a:lvl4pPr marL="1258904" indent="0">
              <a:buNone/>
              <a:defRPr sz="1515" b="1"/>
            </a:lvl4pPr>
            <a:lvl5pPr marL="1678660" indent="0">
              <a:buNone/>
              <a:defRPr sz="1515" b="1"/>
            </a:lvl5pPr>
            <a:lvl6pPr marL="2098131" indent="0">
              <a:buNone/>
              <a:defRPr sz="1515" b="1"/>
            </a:lvl6pPr>
            <a:lvl7pPr marL="2517792" indent="0">
              <a:buNone/>
              <a:defRPr sz="1515" b="1"/>
            </a:lvl7pPr>
            <a:lvl8pPr marL="2937406" indent="0">
              <a:buNone/>
              <a:defRPr sz="1515" b="1"/>
            </a:lvl8pPr>
            <a:lvl9pPr marL="3357051" indent="0">
              <a:buNone/>
              <a:defRPr sz="151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951" y="1832695"/>
            <a:ext cx="3405336" cy="3329326"/>
          </a:xfrm>
        </p:spPr>
        <p:txBody>
          <a:bodyPr/>
          <a:lstStyle>
            <a:lvl1pPr>
              <a:defRPr sz="2229"/>
            </a:lvl1pPr>
            <a:lvl2pPr>
              <a:defRPr sz="1872"/>
            </a:lvl2pPr>
            <a:lvl3pPr>
              <a:defRPr sz="1605"/>
            </a:lvl3pPr>
            <a:lvl4pPr>
              <a:defRPr sz="1515"/>
            </a:lvl4pPr>
            <a:lvl5pPr>
              <a:defRPr sz="1515"/>
            </a:lvl5pPr>
            <a:lvl6pPr>
              <a:defRPr sz="1515"/>
            </a:lvl6pPr>
            <a:lvl7pPr>
              <a:defRPr sz="1515"/>
            </a:lvl7pPr>
            <a:lvl8pPr>
              <a:defRPr sz="1515"/>
            </a:lvl8pPr>
            <a:lvl9pPr>
              <a:defRPr sz="151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918163"/>
      </p:ext>
    </p:extLst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100334"/>
      </p:ext>
    </p:extLst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660213"/>
      </p:ext>
    </p:extLst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819" y="233207"/>
            <a:ext cx="2534608" cy="979135"/>
          </a:xfrm>
        </p:spPr>
        <p:txBody>
          <a:bodyPr anchor="b"/>
          <a:lstStyle>
            <a:lvl1pPr algn="l">
              <a:defRPr sz="187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6" y="234484"/>
            <a:ext cx="4306826" cy="4931788"/>
          </a:xfrm>
        </p:spPr>
        <p:txBody>
          <a:bodyPr/>
          <a:lstStyle>
            <a:lvl1pPr>
              <a:defRPr sz="2943"/>
            </a:lvl1pPr>
            <a:lvl2pPr>
              <a:defRPr sz="2585"/>
            </a:lvl2pPr>
            <a:lvl3pPr>
              <a:defRPr sz="2229"/>
            </a:lvl3pPr>
            <a:lvl4pPr>
              <a:defRPr sz="1872"/>
            </a:lvl4pPr>
            <a:lvl5pPr>
              <a:defRPr sz="1872"/>
            </a:lvl5pPr>
            <a:lvl6pPr>
              <a:defRPr sz="1872"/>
            </a:lvl6pPr>
            <a:lvl7pPr>
              <a:defRPr sz="1872"/>
            </a:lvl7pPr>
            <a:lvl8pPr>
              <a:defRPr sz="1872"/>
            </a:lvl8pPr>
            <a:lvl9pPr>
              <a:defRPr sz="187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819" y="1209491"/>
            <a:ext cx="2534608" cy="3952653"/>
          </a:xfrm>
        </p:spPr>
        <p:txBody>
          <a:bodyPr/>
          <a:lstStyle>
            <a:lvl1pPr marL="0" indent="0">
              <a:buNone/>
              <a:defRPr sz="1338"/>
            </a:lvl1pPr>
            <a:lvl2pPr marL="419674" indent="0">
              <a:buNone/>
              <a:defRPr sz="1159"/>
            </a:lvl2pPr>
            <a:lvl3pPr marL="839350" indent="0">
              <a:buNone/>
              <a:defRPr sz="981"/>
            </a:lvl3pPr>
            <a:lvl4pPr marL="1258904" indent="0">
              <a:buNone/>
              <a:defRPr sz="892"/>
            </a:lvl4pPr>
            <a:lvl5pPr marL="1678660" indent="0">
              <a:buNone/>
              <a:defRPr sz="892"/>
            </a:lvl5pPr>
            <a:lvl6pPr marL="2098131" indent="0">
              <a:buNone/>
              <a:defRPr sz="892"/>
            </a:lvl6pPr>
            <a:lvl7pPr marL="2517792" indent="0">
              <a:buNone/>
              <a:defRPr sz="892"/>
            </a:lvl7pPr>
            <a:lvl8pPr marL="2937406" indent="0">
              <a:buNone/>
              <a:defRPr sz="892"/>
            </a:lvl8pPr>
            <a:lvl9pPr marL="3357051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12998"/>
      </p:ext>
    </p:extLst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06" y="4048288"/>
            <a:ext cx="4622483" cy="477529"/>
          </a:xfrm>
        </p:spPr>
        <p:txBody>
          <a:bodyPr anchor="b"/>
          <a:lstStyle>
            <a:lvl1pPr algn="l">
              <a:defRPr sz="187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06" y="521298"/>
            <a:ext cx="4622483" cy="3467100"/>
          </a:xfrm>
        </p:spPr>
        <p:txBody>
          <a:bodyPr/>
          <a:lstStyle>
            <a:lvl1pPr marL="0" indent="0">
              <a:buNone/>
              <a:defRPr sz="2943"/>
            </a:lvl1pPr>
            <a:lvl2pPr marL="419674" indent="0">
              <a:buNone/>
              <a:defRPr sz="2585"/>
            </a:lvl2pPr>
            <a:lvl3pPr marL="839350" indent="0">
              <a:buNone/>
              <a:defRPr sz="2229"/>
            </a:lvl3pPr>
            <a:lvl4pPr marL="1258904" indent="0">
              <a:buNone/>
              <a:defRPr sz="1872"/>
            </a:lvl4pPr>
            <a:lvl5pPr marL="1678660" indent="0">
              <a:buNone/>
              <a:defRPr sz="1872"/>
            </a:lvl5pPr>
            <a:lvl6pPr marL="2098131" indent="0">
              <a:buNone/>
              <a:defRPr sz="1872"/>
            </a:lvl6pPr>
            <a:lvl7pPr marL="2517792" indent="0">
              <a:buNone/>
              <a:defRPr sz="1872"/>
            </a:lvl7pPr>
            <a:lvl8pPr marL="2937406" indent="0">
              <a:buNone/>
              <a:defRPr sz="1872"/>
            </a:lvl8pPr>
            <a:lvl9pPr marL="3357051" indent="0">
              <a:buNone/>
              <a:defRPr sz="187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06" y="4523432"/>
            <a:ext cx="4622483" cy="678170"/>
          </a:xfrm>
        </p:spPr>
        <p:txBody>
          <a:bodyPr/>
          <a:lstStyle>
            <a:lvl1pPr marL="0" indent="0">
              <a:buNone/>
              <a:defRPr sz="1338"/>
            </a:lvl1pPr>
            <a:lvl2pPr marL="419674" indent="0">
              <a:buNone/>
              <a:defRPr sz="1159"/>
            </a:lvl2pPr>
            <a:lvl3pPr marL="839350" indent="0">
              <a:buNone/>
              <a:defRPr sz="981"/>
            </a:lvl3pPr>
            <a:lvl4pPr marL="1258904" indent="0">
              <a:buNone/>
              <a:defRPr sz="892"/>
            </a:lvl4pPr>
            <a:lvl5pPr marL="1678660" indent="0">
              <a:buNone/>
              <a:defRPr sz="892"/>
            </a:lvl5pPr>
            <a:lvl6pPr marL="2098131" indent="0">
              <a:buNone/>
              <a:defRPr sz="892"/>
            </a:lvl6pPr>
            <a:lvl7pPr marL="2517792" indent="0">
              <a:buNone/>
              <a:defRPr sz="892"/>
            </a:lvl7pPr>
            <a:lvl8pPr marL="2937406" indent="0">
              <a:buNone/>
              <a:defRPr sz="892"/>
            </a:lvl8pPr>
            <a:lvl9pPr marL="3357051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20275"/>
      </p:ext>
    </p:extLst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369064"/>
      </p:ext>
    </p:extLst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6097" y="234742"/>
            <a:ext cx="1733433" cy="493045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495" y="234742"/>
            <a:ext cx="5071889" cy="493045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606929"/>
      </p:ext>
    </p:extLst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8F8BFBD-267E-5C23-0D51-749D62DF3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660" y="307653"/>
            <a:ext cx="6644819" cy="1116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18B168-B608-FA5D-23BD-29183007A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9660" y="1538258"/>
            <a:ext cx="6644819" cy="3666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C120D1-471F-8CD0-741C-4F17ECFE4B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9660" y="5355815"/>
            <a:ext cx="1733431" cy="307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4B6DEA-6A6E-4725-8FFA-32D4DB117B74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E7FC0E-BF3C-1F27-0408-973FC046F0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51996" y="5355815"/>
            <a:ext cx="2600147" cy="307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96DB8C-FBD3-FE75-186F-0DEF3200BF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441047" y="5355815"/>
            <a:ext cx="1733431" cy="307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2C862A-5FCE-43DA-BD04-C8F4403FCB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55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77787" rtl="0" eaLnBrk="1" latinLnBrk="0" hangingPunct="1">
        <a:lnSpc>
          <a:spcPct val="90000"/>
        </a:lnSpc>
        <a:spcBef>
          <a:spcPct val="0"/>
        </a:spcBef>
        <a:buNone/>
        <a:defRPr sz="27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447" indent="-144447" algn="l" defTabSz="577787" rtl="0" eaLnBrk="1" latinLnBrk="0" hangingPunct="1">
        <a:lnSpc>
          <a:spcPct val="90000"/>
        </a:lnSpc>
        <a:spcBef>
          <a:spcPts val="632"/>
        </a:spcBef>
        <a:buFont typeface="Arial" panose="020B0604020202020204" pitchFamily="34" charset="0"/>
        <a:buChar char="•"/>
        <a:defRPr sz="1769" kern="1200">
          <a:solidFill>
            <a:schemeClr val="tx1"/>
          </a:solidFill>
          <a:latin typeface="+mn-lt"/>
          <a:ea typeface="+mn-ea"/>
          <a:cs typeface="+mn-cs"/>
        </a:defRPr>
      </a:lvl1pPr>
      <a:lvl2pPr marL="433340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517" kern="1200">
          <a:solidFill>
            <a:schemeClr val="tx1"/>
          </a:solidFill>
          <a:latin typeface="+mn-lt"/>
          <a:ea typeface="+mn-ea"/>
          <a:cs typeface="+mn-cs"/>
        </a:defRPr>
      </a:lvl2pPr>
      <a:lvl3pPr marL="722233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264" kern="1200">
          <a:solidFill>
            <a:schemeClr val="tx1"/>
          </a:solidFill>
          <a:latin typeface="+mn-lt"/>
          <a:ea typeface="+mn-ea"/>
          <a:cs typeface="+mn-cs"/>
        </a:defRPr>
      </a:lvl3pPr>
      <a:lvl4pPr marL="1011126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4pPr>
      <a:lvl5pPr marL="1300020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5pPr>
      <a:lvl6pPr marL="1588913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6pPr>
      <a:lvl7pPr marL="1877806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7pPr>
      <a:lvl8pPr marL="2166699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8pPr>
      <a:lvl9pPr marL="2455593" indent="-144447" algn="l" defTabSz="577787" rtl="0" eaLnBrk="1" latinLnBrk="0" hangingPunct="1">
        <a:lnSpc>
          <a:spcPct val="90000"/>
        </a:lnSpc>
        <a:spcBef>
          <a:spcPts val="316"/>
        </a:spcBef>
        <a:buFont typeface="Arial" panose="020B0604020202020204" pitchFamily="34" charset="0"/>
        <a:buChar char="•"/>
        <a:defRPr sz="113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1pPr>
      <a:lvl2pPr marL="288893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2pPr>
      <a:lvl3pPr marL="577787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3pPr>
      <a:lvl4pPr marL="866680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4pPr>
      <a:lvl5pPr marL="1155573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5pPr>
      <a:lvl6pPr marL="1444466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6pPr>
      <a:lvl7pPr marL="1733360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7pPr>
      <a:lvl8pPr marL="2022253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8pPr>
      <a:lvl9pPr marL="2311146" algn="l" defTabSz="577787" rtl="0" eaLnBrk="1" latinLnBrk="0" hangingPunct="1">
        <a:defRPr sz="113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3" y="231411"/>
            <a:ext cx="6933723" cy="963084"/>
          </a:xfrm>
          <a:prstGeom prst="rect">
            <a:avLst/>
          </a:prstGeom>
        </p:spPr>
        <p:txBody>
          <a:bodyPr vert="horz" lIns="89366" tIns="44681" rIns="89366" bIns="4468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3" y="1348515"/>
            <a:ext cx="6933723" cy="3813543"/>
          </a:xfrm>
          <a:prstGeom prst="rect">
            <a:avLst/>
          </a:prstGeom>
        </p:spPr>
        <p:txBody>
          <a:bodyPr vert="horz" lIns="89366" tIns="44681" rIns="89366" bIns="4468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389" y="5355817"/>
            <a:ext cx="1797633" cy="307652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l" defTabSz="795245">
              <a:defRPr sz="10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603" y="5355817"/>
            <a:ext cx="2439645" cy="307652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ctr" defTabSz="795245">
              <a:defRPr sz="10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480" y="5355817"/>
            <a:ext cx="1797633" cy="307652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r" defTabSz="795245">
              <a:defRPr sz="10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505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795245" rtl="0" eaLnBrk="1" latinLnBrk="0" hangingPunct="1">
        <a:spcBef>
          <a:spcPct val="0"/>
        </a:spcBef>
        <a:buNone/>
        <a:defRPr sz="38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8266" indent="-298266" algn="l" defTabSz="795245" rtl="0" eaLnBrk="1" latinLnBrk="0" hangingPunct="1">
        <a:spcBef>
          <a:spcPct val="20000"/>
        </a:spcBef>
        <a:buFont typeface="Arial" pitchFamily="34" charset="0"/>
        <a:buChar char="•"/>
        <a:defRPr sz="2764" kern="1200">
          <a:solidFill>
            <a:schemeClr val="tx1"/>
          </a:solidFill>
          <a:latin typeface="+mn-lt"/>
          <a:ea typeface="+mn-ea"/>
          <a:cs typeface="+mn-cs"/>
        </a:defRPr>
      </a:lvl1pPr>
      <a:lvl2pPr marL="646155" indent="-248482" algn="l" defTabSz="795245" rtl="0" eaLnBrk="1" latinLnBrk="0" hangingPunct="1">
        <a:spcBef>
          <a:spcPct val="20000"/>
        </a:spcBef>
        <a:buFont typeface="Arial" pitchFamily="34" charset="0"/>
        <a:buChar char="–"/>
        <a:defRPr sz="2407" kern="1200">
          <a:solidFill>
            <a:schemeClr val="tx1"/>
          </a:solidFill>
          <a:latin typeface="+mn-lt"/>
          <a:ea typeface="+mn-ea"/>
          <a:cs typeface="+mn-cs"/>
        </a:defRPr>
      </a:lvl2pPr>
      <a:lvl3pPr marL="994057" indent="-198810" algn="l" defTabSz="795245" rtl="0" eaLnBrk="1" latinLnBrk="0" hangingPunct="1">
        <a:spcBef>
          <a:spcPct val="20000"/>
        </a:spcBef>
        <a:buFont typeface="Arial" pitchFamily="34" charset="0"/>
        <a:buChar char="•"/>
        <a:defRPr sz="2140" kern="1200">
          <a:solidFill>
            <a:schemeClr val="tx1"/>
          </a:solidFill>
          <a:latin typeface="+mn-lt"/>
          <a:ea typeface="+mn-ea"/>
          <a:cs typeface="+mn-cs"/>
        </a:defRPr>
      </a:lvl3pPr>
      <a:lvl4pPr marL="1391677" indent="-198810" algn="l" defTabSz="795245" rtl="0" eaLnBrk="1" latinLnBrk="0" hangingPunct="1">
        <a:spcBef>
          <a:spcPct val="20000"/>
        </a:spcBef>
        <a:buFont typeface="Arial" pitchFamily="34" charset="0"/>
        <a:buChar char="–"/>
        <a:defRPr sz="1694" kern="1200">
          <a:solidFill>
            <a:schemeClr val="tx1"/>
          </a:solidFill>
          <a:latin typeface="+mn-lt"/>
          <a:ea typeface="+mn-ea"/>
          <a:cs typeface="+mn-cs"/>
        </a:defRPr>
      </a:lvl4pPr>
      <a:lvl5pPr marL="1789343" indent="-198810" algn="l" defTabSz="795245" rtl="0" eaLnBrk="1" latinLnBrk="0" hangingPunct="1">
        <a:spcBef>
          <a:spcPct val="20000"/>
        </a:spcBef>
        <a:buFont typeface="Arial" pitchFamily="34" charset="0"/>
        <a:buChar char="»"/>
        <a:defRPr sz="1694" kern="1200">
          <a:solidFill>
            <a:schemeClr val="tx1"/>
          </a:solidFill>
          <a:latin typeface="+mn-lt"/>
          <a:ea typeface="+mn-ea"/>
          <a:cs typeface="+mn-cs"/>
        </a:defRPr>
      </a:lvl5pPr>
      <a:lvl6pPr marL="2186947" indent="-198810" algn="l" defTabSz="795245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6pPr>
      <a:lvl7pPr marL="2584587" indent="-198810" algn="l" defTabSz="795245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7pPr>
      <a:lvl8pPr marL="2982221" indent="-198810" algn="l" defTabSz="795245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8pPr>
      <a:lvl9pPr marL="3379849" indent="-198810" algn="l" defTabSz="795245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1pPr>
      <a:lvl2pPr marL="397623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2pPr>
      <a:lvl3pPr marL="795245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3pPr>
      <a:lvl4pPr marL="1192866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4pPr>
      <a:lvl5pPr marL="1590490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5pPr>
      <a:lvl6pPr marL="1988113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6pPr>
      <a:lvl7pPr marL="2385734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7pPr>
      <a:lvl8pPr marL="2783356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8pPr>
      <a:lvl9pPr marL="3180977" algn="l" defTabSz="795245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300" y="233132"/>
            <a:ext cx="6933723" cy="963085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300" y="1349391"/>
            <a:ext cx="6933723" cy="3813543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823" y="5359162"/>
            <a:ext cx="1797633" cy="30765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839350">
              <a:defRPr sz="115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833" y="5359162"/>
            <a:ext cx="2439644" cy="30765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839350">
              <a:defRPr sz="115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771" y="5359162"/>
            <a:ext cx="1797633" cy="30765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839350">
              <a:defRPr sz="115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26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6000">
    <p:random/>
  </p:transition>
  <p:txStyles>
    <p:titleStyle>
      <a:lvl1pPr algn="ctr" defTabSz="839350" rtl="0" eaLnBrk="1" latinLnBrk="0" hangingPunct="1">
        <a:spcBef>
          <a:spcPct val="0"/>
        </a:spcBef>
        <a:buNone/>
        <a:defRPr sz="41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758" indent="-314758" algn="l" defTabSz="839350" rtl="0" eaLnBrk="1" latinLnBrk="0" hangingPunct="1">
        <a:spcBef>
          <a:spcPct val="20000"/>
        </a:spcBef>
        <a:buFont typeface="Arial" pitchFamily="34" charset="0"/>
        <a:buChar char="•"/>
        <a:defRPr sz="2943" kern="1200">
          <a:solidFill>
            <a:schemeClr val="tx1"/>
          </a:solidFill>
          <a:latin typeface="+mn-lt"/>
          <a:ea typeface="+mn-ea"/>
          <a:cs typeface="+mn-cs"/>
        </a:defRPr>
      </a:lvl1pPr>
      <a:lvl2pPr marL="681879" indent="-262254" algn="l" defTabSz="839350" rtl="0" eaLnBrk="1" latinLnBrk="0" hangingPunct="1">
        <a:spcBef>
          <a:spcPct val="20000"/>
        </a:spcBef>
        <a:buFont typeface="Arial" pitchFamily="34" charset="0"/>
        <a:buChar char="–"/>
        <a:defRPr sz="2585" kern="1200">
          <a:solidFill>
            <a:schemeClr val="tx1"/>
          </a:solidFill>
          <a:latin typeface="+mn-lt"/>
          <a:ea typeface="+mn-ea"/>
          <a:cs typeface="+mn-cs"/>
        </a:defRPr>
      </a:lvl2pPr>
      <a:lvl3pPr marL="1049046" indent="-209854" algn="l" defTabSz="839350" rtl="0" eaLnBrk="1" latinLnBrk="0" hangingPunct="1">
        <a:spcBef>
          <a:spcPct val="20000"/>
        </a:spcBef>
        <a:buFont typeface="Arial" pitchFamily="34" charset="0"/>
        <a:buChar char="•"/>
        <a:defRPr sz="2229" kern="1200">
          <a:solidFill>
            <a:schemeClr val="tx1"/>
          </a:solidFill>
          <a:latin typeface="+mn-lt"/>
          <a:ea typeface="+mn-ea"/>
          <a:cs typeface="+mn-cs"/>
        </a:defRPr>
      </a:lvl3pPr>
      <a:lvl4pPr marL="1468698" indent="-209854" algn="l" defTabSz="839350" rtl="0" eaLnBrk="1" latinLnBrk="0" hangingPunct="1">
        <a:spcBef>
          <a:spcPct val="20000"/>
        </a:spcBef>
        <a:buFont typeface="Arial" pitchFamily="34" charset="0"/>
        <a:buChar char="–"/>
        <a:defRPr sz="1872" kern="1200">
          <a:solidFill>
            <a:schemeClr val="tx1"/>
          </a:solidFill>
          <a:latin typeface="+mn-lt"/>
          <a:ea typeface="+mn-ea"/>
          <a:cs typeface="+mn-cs"/>
        </a:defRPr>
      </a:lvl4pPr>
      <a:lvl5pPr marL="1888380" indent="-209854" algn="l" defTabSz="839350" rtl="0" eaLnBrk="1" latinLnBrk="0" hangingPunct="1">
        <a:spcBef>
          <a:spcPct val="20000"/>
        </a:spcBef>
        <a:buFont typeface="Arial" pitchFamily="34" charset="0"/>
        <a:buChar char="»"/>
        <a:defRPr sz="1872" kern="1200">
          <a:solidFill>
            <a:schemeClr val="tx1"/>
          </a:solidFill>
          <a:latin typeface="+mn-lt"/>
          <a:ea typeface="+mn-ea"/>
          <a:cs typeface="+mn-cs"/>
        </a:defRPr>
      </a:lvl5pPr>
      <a:lvl6pPr marL="2307950" indent="-209854" algn="l" defTabSz="839350" rtl="0" eaLnBrk="1" latinLnBrk="0" hangingPunct="1">
        <a:spcBef>
          <a:spcPct val="20000"/>
        </a:spcBef>
        <a:buFont typeface="Arial" pitchFamily="34" charset="0"/>
        <a:buChar char="•"/>
        <a:defRPr sz="1872" kern="1200">
          <a:solidFill>
            <a:schemeClr val="tx1"/>
          </a:solidFill>
          <a:latin typeface="+mn-lt"/>
          <a:ea typeface="+mn-ea"/>
          <a:cs typeface="+mn-cs"/>
        </a:defRPr>
      </a:lvl6pPr>
      <a:lvl7pPr marL="2727597" indent="-209854" algn="l" defTabSz="839350" rtl="0" eaLnBrk="1" latinLnBrk="0" hangingPunct="1">
        <a:spcBef>
          <a:spcPct val="20000"/>
        </a:spcBef>
        <a:buFont typeface="Arial" pitchFamily="34" charset="0"/>
        <a:buChar char="•"/>
        <a:defRPr sz="1872" kern="1200">
          <a:solidFill>
            <a:schemeClr val="tx1"/>
          </a:solidFill>
          <a:latin typeface="+mn-lt"/>
          <a:ea typeface="+mn-ea"/>
          <a:cs typeface="+mn-cs"/>
        </a:defRPr>
      </a:lvl7pPr>
      <a:lvl8pPr marL="3147097" indent="-209854" algn="l" defTabSz="839350" rtl="0" eaLnBrk="1" latinLnBrk="0" hangingPunct="1">
        <a:spcBef>
          <a:spcPct val="20000"/>
        </a:spcBef>
        <a:buFont typeface="Arial" pitchFamily="34" charset="0"/>
        <a:buChar char="•"/>
        <a:defRPr sz="1872" kern="1200">
          <a:solidFill>
            <a:schemeClr val="tx1"/>
          </a:solidFill>
          <a:latin typeface="+mn-lt"/>
          <a:ea typeface="+mn-ea"/>
          <a:cs typeface="+mn-cs"/>
        </a:defRPr>
      </a:lvl8pPr>
      <a:lvl9pPr marL="3566874" indent="-209854" algn="l" defTabSz="839350" rtl="0" eaLnBrk="1" latinLnBrk="0" hangingPunct="1">
        <a:spcBef>
          <a:spcPct val="20000"/>
        </a:spcBef>
        <a:buFont typeface="Arial" pitchFamily="34" charset="0"/>
        <a:buChar char="•"/>
        <a:defRPr sz="18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1pPr>
      <a:lvl2pPr marL="419674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2pPr>
      <a:lvl3pPr marL="839350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3pPr>
      <a:lvl4pPr marL="1258904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4pPr>
      <a:lvl5pPr marL="1678660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5pPr>
      <a:lvl6pPr marL="2098131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6pPr>
      <a:lvl7pPr marL="2517792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7pPr>
      <a:lvl8pPr marL="2937406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8pPr>
      <a:lvl9pPr marL="3357051" algn="l" defTabSz="839350" rtl="0" eaLnBrk="1" latinLnBrk="0" hangingPunct="1">
        <a:defRPr sz="16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gif"/><Relationship Id="rId7" Type="http://schemas.openxmlformats.org/officeDocument/2006/relationships/image" Target="../media/image76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5.jpg"/><Relationship Id="rId5" Type="http://schemas.openxmlformats.org/officeDocument/2006/relationships/image" Target="../media/image74.png"/><Relationship Id="rId4" Type="http://schemas.openxmlformats.org/officeDocument/2006/relationships/image" Target="../media/image73.gif"/><Relationship Id="rId9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C54CE51-0995-FAB8-BCA0-8DB9B09BE6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03771">
            <a:off x="2251121" y="1493854"/>
            <a:ext cx="3527066" cy="284377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7523994-BD8D-318F-8E76-EAA653DFFC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769272">
            <a:off x="29507" y="53536"/>
            <a:ext cx="3955866" cy="316713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F1E1EE3-96FE-043D-FBF6-F4F1FC6E6B62}"/>
              </a:ext>
            </a:extLst>
          </p:cNvPr>
          <p:cNvSpPr/>
          <p:nvPr/>
        </p:nvSpPr>
        <p:spPr>
          <a:xfrm>
            <a:off x="5719204" y="1908290"/>
            <a:ext cx="1877625" cy="2682187"/>
          </a:xfrm>
          <a:prstGeom prst="rect">
            <a:avLst/>
          </a:prstGeom>
          <a:solidFill>
            <a:schemeClr val="accent5">
              <a:lumMod val="75000"/>
              <a:alpha val="34000"/>
            </a:schemeClr>
          </a:solidFill>
          <a:effectLst>
            <a:softEdge rad="317500"/>
          </a:effectLst>
        </p:spPr>
        <p:txBody>
          <a:bodyPr wrap="square" lIns="88355" tIns="44260" rIns="88355" bIns="44260">
            <a:spAutoFit/>
          </a:bodyPr>
          <a:lstStyle/>
          <a:p>
            <a:pPr algn="ctr" defTabSz="795241"/>
            <a:r>
              <a:rPr lang="fr-FR" sz="2808" b="1" dirty="0">
                <a:ln w="12700">
                  <a:noFill/>
                </a:ln>
                <a:solidFill>
                  <a:prstClr val="black"/>
                </a:solidFill>
                <a:latin typeface="Cookie" pitchFamily="2" charset="0"/>
              </a:rPr>
              <a:t>Une photographie, c’est un fragment de temps qui ne reviendra pas</a:t>
            </a:r>
          </a:p>
        </p:txBody>
      </p:sp>
      <p:sp>
        <p:nvSpPr>
          <p:cNvPr id="14" name="Étoile : 32 branches 13">
            <a:extLst>
              <a:ext uri="{FF2B5EF4-FFF2-40B4-BE49-F238E27FC236}">
                <a16:creationId xmlns:a16="http://schemas.microsoft.com/office/drawing/2014/main" id="{F6307FED-B3C2-BB0F-6F47-CA0ED52CF213}"/>
              </a:ext>
            </a:extLst>
          </p:cNvPr>
          <p:cNvSpPr>
            <a:spLocks noChangeAspect="1"/>
          </p:cNvSpPr>
          <p:nvPr/>
        </p:nvSpPr>
        <p:spPr>
          <a:xfrm>
            <a:off x="2179370" y="4022848"/>
            <a:ext cx="722083" cy="722083"/>
          </a:xfrm>
          <a:prstGeom prst="star32">
            <a:avLst/>
          </a:prstGeom>
          <a:blipFill>
            <a:blip r:embed="rId7"/>
            <a:stretch>
              <a:fillRect/>
            </a:stretch>
          </a:blipFill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1334"/>
            <a:endParaRPr lang="fr-FR" sz="1805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E91A1BEB-8078-60AB-C1FD-2C9D983F09E3}"/>
              </a:ext>
            </a:extLst>
          </p:cNvPr>
          <p:cNvSpPr txBox="1"/>
          <p:nvPr/>
        </p:nvSpPr>
        <p:spPr>
          <a:xfrm>
            <a:off x="4502016" y="297268"/>
            <a:ext cx="3430563" cy="1316985"/>
          </a:xfrm>
          <a:prstGeom prst="rect">
            <a:avLst/>
          </a:prstGeom>
          <a:noFill/>
        </p:spPr>
        <p:txBody>
          <a:bodyPr wrap="square" lIns="81525" tIns="40761" rIns="81525" bIns="40761" rtlCol="0">
            <a:spAutoFit/>
          </a:bodyPr>
          <a:lstStyle/>
          <a:p>
            <a:pPr algn="ctr" defTabSz="732205"/>
            <a:r>
              <a:rPr lang="fr-FR" sz="2006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Photos  prises  </a:t>
            </a:r>
          </a:p>
          <a:p>
            <a:pPr algn="ctr" defTabSz="732205"/>
            <a:r>
              <a:rPr lang="fr-FR" sz="2006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par  un  touriste,</a:t>
            </a:r>
          </a:p>
          <a:p>
            <a:pPr algn="ctr" defTabSz="732205"/>
            <a:r>
              <a:rPr lang="fr-FR" sz="2006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 amoureux   de   l’Alsace  </a:t>
            </a:r>
          </a:p>
          <a:p>
            <a:pPr algn="ctr" defTabSz="732205"/>
            <a:r>
              <a:rPr lang="fr-FR" sz="2006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D420F9-BFAB-F356-CC3E-F96F74E134F4}"/>
              </a:ext>
            </a:extLst>
          </p:cNvPr>
          <p:cNvSpPr/>
          <p:nvPr/>
        </p:nvSpPr>
        <p:spPr>
          <a:xfrm>
            <a:off x="1578994" y="1357825"/>
            <a:ext cx="533333" cy="1100930"/>
          </a:xfrm>
          <a:prstGeom prst="rect">
            <a:avLst/>
          </a:prstGeom>
        </p:spPr>
        <p:txBody>
          <a:bodyPr wrap="none" lIns="81525" tIns="40761" rIns="81525" bIns="40761">
            <a:spAutoFit/>
          </a:bodyPr>
          <a:lstStyle/>
          <a:p>
            <a:pPr defTabSz="732205"/>
            <a:r>
              <a:rPr lang="fr-FR" sz="6619" b="1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iny" panose="02000903060500060000" pitchFamily="2" charset="0"/>
              </a:rPr>
              <a:t>1</a:t>
            </a:r>
            <a:endParaRPr lang="fr-FR" sz="6619" dirty="0">
              <a:solidFill>
                <a:prstClr val="black"/>
              </a:solidFill>
              <a:latin typeface="Coiny" panose="02000903060500060000" pitchFamily="2" charset="0"/>
            </a:endParaRPr>
          </a:p>
        </p:txBody>
      </p:sp>
      <p:pic>
        <p:nvPicPr>
          <p:cNvPr id="3" name="Guitar Medley - Organ &amp; keyboard (chromatic)">
            <a:hlinkClick r:id="" action="ppaction://media"/>
            <a:extLst>
              <a:ext uri="{FF2B5EF4-FFF2-40B4-BE49-F238E27FC236}">
                <a16:creationId xmlns:a16="http://schemas.microsoft.com/office/drawing/2014/main" id="{53746695-889B-4F40-2DEA-248F2E97A7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014654" y="641353"/>
            <a:ext cx="487362" cy="487363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B04B9C0-2476-E16D-C16E-5F3DEDD2EADB}"/>
              </a:ext>
            </a:extLst>
          </p:cNvPr>
          <p:cNvSpPr txBox="1"/>
          <p:nvPr/>
        </p:nvSpPr>
        <p:spPr>
          <a:xfrm>
            <a:off x="30409" y="4603528"/>
            <a:ext cx="7652978" cy="1104789"/>
          </a:xfrm>
          <a:prstGeom prst="rect">
            <a:avLst/>
          </a:prstGeom>
          <a:noFill/>
        </p:spPr>
        <p:txBody>
          <a:bodyPr wrap="square" lIns="88100" tIns="44132" rIns="88100" bIns="44132" rtlCol="0">
            <a:spAutoFit/>
          </a:bodyPr>
          <a:lstStyle/>
          <a:p>
            <a:pPr algn="ctr" defTabSz="792941"/>
            <a:r>
              <a:rPr lang="fr-FR" sz="6600" b="1" dirty="0">
                <a:ln w="28575">
                  <a:solidFill>
                    <a:srgbClr val="FF0000"/>
                  </a:solidFill>
                </a:ln>
                <a:solidFill>
                  <a:prstClr val="whit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Emmène  en  Alsace</a:t>
            </a:r>
          </a:p>
        </p:txBody>
      </p:sp>
    </p:spTree>
    <p:extLst>
      <p:ext uri="{BB962C8B-B14F-4D97-AF65-F5344CB8AC3E}">
        <p14:creationId xmlns:p14="http://schemas.microsoft.com/office/powerpoint/2010/main" val="2823948522"/>
      </p:ext>
    </p:extLst>
  </p:cSld>
  <p:clrMapOvr>
    <a:masterClrMapping/>
  </p:clrMapOvr>
  <p:transition spd="slow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15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15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15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1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6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CF0E07-4C59-A2A2-919D-7F8BD9940D1B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B158EBC-9250-2882-0E64-A2D910AD7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646" y="4760911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09974"/>
      </p:ext>
    </p:extLst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E03466-A29A-010D-058A-F6B50E5102F8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12B71BAD-29DF-C3CC-5408-4D0213A350FD}"/>
              </a:ext>
            </a:extLst>
          </p:cNvPr>
          <p:cNvSpPr/>
          <p:nvPr/>
        </p:nvSpPr>
        <p:spPr>
          <a:xfrm>
            <a:off x="212273" y="5094515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1607516893"/>
      </p:ext>
    </p:extLst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lante&#10;&#10;Le contenu généré par l’IA peut être incorrect.">
            <a:extLst>
              <a:ext uri="{FF2B5EF4-FFF2-40B4-BE49-F238E27FC236}">
                <a16:creationId xmlns:a16="http://schemas.microsoft.com/office/drawing/2014/main" id="{315A7FE2-5B55-5FC9-BC65-D4A803DB5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07" y="6501"/>
            <a:ext cx="4329000" cy="57719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129402F-1757-4444-60F2-CD806469EB07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D7154962-39DA-02E0-8F42-B40CE92CD04E}"/>
              </a:ext>
            </a:extLst>
          </p:cNvPr>
          <p:cNvSpPr/>
          <p:nvPr/>
        </p:nvSpPr>
        <p:spPr>
          <a:xfrm>
            <a:off x="1730319" y="114300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2011050843"/>
      </p:ext>
    </p:extLst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4D2F09F-A005-8832-5265-E7A34BBF53FC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2E3F7549-00F8-5F33-CFB7-3598EBB24657}"/>
              </a:ext>
            </a:extLst>
          </p:cNvPr>
          <p:cNvSpPr/>
          <p:nvPr/>
        </p:nvSpPr>
        <p:spPr>
          <a:xfrm>
            <a:off x="375559" y="5061857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4260908823"/>
      </p:ext>
    </p:extLst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3A7558-9E03-AE8F-80D2-8F286A0322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903" y="523444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116120"/>
      </p:ext>
    </p:extLst>
  </p:cSld>
  <p:clrMapOvr>
    <a:masterClrMapping/>
  </p:clrMapOvr>
  <p:transition spd="slow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4B9B86C-4CEC-BCF6-DCD7-FEB0D53658DA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24C3F9ED-927D-C9BD-9834-F28B63D80C7F}"/>
              </a:ext>
            </a:extLst>
          </p:cNvPr>
          <p:cNvSpPr/>
          <p:nvPr/>
        </p:nvSpPr>
        <p:spPr>
          <a:xfrm>
            <a:off x="212273" y="5094515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443342821"/>
      </p:ext>
    </p:extLst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fenêtre, voiture&#10;&#10;Le contenu généré par l’IA peut être incorrect.">
            <a:extLst>
              <a:ext uri="{FF2B5EF4-FFF2-40B4-BE49-F238E27FC236}">
                <a16:creationId xmlns:a16="http://schemas.microsoft.com/office/drawing/2014/main" id="{ADA10293-DB43-A358-95D8-1BAB3646B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021" y="-20024"/>
            <a:ext cx="4406878" cy="579852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3084D97-3C8B-5B7A-8378-502110D4DFC7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6AAF2609-0413-758B-45AE-56C0EDE3E9BB}"/>
              </a:ext>
            </a:extLst>
          </p:cNvPr>
          <p:cNvSpPr/>
          <p:nvPr/>
        </p:nvSpPr>
        <p:spPr>
          <a:xfrm>
            <a:off x="2702380" y="171451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670021320"/>
      </p:ext>
    </p:extLst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signe, en bois&#10;&#10;Le contenu généré par l’IA peut être incorrect.">
            <a:extLst>
              <a:ext uri="{FF2B5EF4-FFF2-40B4-BE49-F238E27FC236}">
                <a16:creationId xmlns:a16="http://schemas.microsoft.com/office/drawing/2014/main" id="{64EF7358-573F-6901-E3F8-EFB9D4450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1" y="17386"/>
            <a:ext cx="4320836" cy="57611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04FE10-E233-1BF2-3381-4328440E2A60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F895F9AC-22D2-238D-C8E6-69AC499A66D0}"/>
              </a:ext>
            </a:extLst>
          </p:cNvPr>
          <p:cNvSpPr/>
          <p:nvPr/>
        </p:nvSpPr>
        <p:spPr>
          <a:xfrm>
            <a:off x="2420881" y="146958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1825689963"/>
      </p:ext>
    </p:extLst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82CF729D-BD1B-323D-6A64-56BD21FB9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07" y="6501"/>
            <a:ext cx="4329000" cy="57719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691A01-5EF3-955D-D66A-BBF6711FE29C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uban : incliné vers le bas 5">
            <a:extLst>
              <a:ext uri="{FF2B5EF4-FFF2-40B4-BE49-F238E27FC236}">
                <a16:creationId xmlns:a16="http://schemas.microsoft.com/office/drawing/2014/main" id="{957064A5-C3CA-5412-6B8D-AB719EA815EC}"/>
              </a:ext>
            </a:extLst>
          </p:cNvPr>
          <p:cNvSpPr/>
          <p:nvPr/>
        </p:nvSpPr>
        <p:spPr>
          <a:xfrm>
            <a:off x="2286002" y="122465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1195917429"/>
      </p:ext>
    </p:extLst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5C203CA5-DE0F-F523-17A1-29C273F2F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131" y="0"/>
            <a:ext cx="4333876" cy="5778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46312BF-4E03-7A7A-3457-F87A34E61CA5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E960665B-CEEF-21E0-CC56-4ADAC98A94B6}"/>
              </a:ext>
            </a:extLst>
          </p:cNvPr>
          <p:cNvSpPr/>
          <p:nvPr/>
        </p:nvSpPr>
        <p:spPr>
          <a:xfrm>
            <a:off x="2000251" y="114301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Dachstein</a:t>
            </a:r>
          </a:p>
        </p:txBody>
      </p:sp>
    </p:spTree>
    <p:extLst>
      <p:ext uri="{BB962C8B-B14F-4D97-AF65-F5344CB8AC3E}">
        <p14:creationId xmlns:p14="http://schemas.microsoft.com/office/powerpoint/2010/main" val="2989195940"/>
      </p:ext>
    </p:extLst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sculpture&#10;&#10;Le contenu généré par l’IA peut être incorrect.">
            <a:extLst>
              <a:ext uri="{FF2B5EF4-FFF2-40B4-BE49-F238E27FC236}">
                <a16:creationId xmlns:a16="http://schemas.microsoft.com/office/drawing/2014/main" id="{8D2094F3-D856-E231-B34F-1C457FF2A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936" y="-8180"/>
            <a:ext cx="3812721" cy="57622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05692AF-D886-0A21-4A8B-5348609451BC}"/>
              </a:ext>
            </a:extLst>
          </p:cNvPr>
          <p:cNvSpPr/>
          <p:nvPr/>
        </p:nvSpPr>
        <p:spPr>
          <a:xfrm>
            <a:off x="1934936" y="36000"/>
            <a:ext cx="3812722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31B92634-8236-5933-6F0A-F7CED31D67E8}"/>
              </a:ext>
            </a:extLst>
          </p:cNvPr>
          <p:cNvSpPr/>
          <p:nvPr/>
        </p:nvSpPr>
        <p:spPr>
          <a:xfrm>
            <a:off x="2000251" y="114301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Colmar</a:t>
            </a:r>
          </a:p>
        </p:txBody>
      </p:sp>
    </p:spTree>
    <p:extLst>
      <p:ext uri="{BB962C8B-B14F-4D97-AF65-F5344CB8AC3E}">
        <p14:creationId xmlns:p14="http://schemas.microsoft.com/office/powerpoint/2010/main" val="2205076910"/>
      </p:ext>
    </p:extLst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, intérieur, pot, plante&#10;&#10;Le contenu généré par l’IA peut être incorrect.">
            <a:extLst>
              <a:ext uri="{FF2B5EF4-FFF2-40B4-BE49-F238E27FC236}">
                <a16:creationId xmlns:a16="http://schemas.microsoft.com/office/drawing/2014/main" id="{5445EA0C-0E85-91EA-1B89-6F78C45D0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000" y="-26157"/>
            <a:ext cx="4353492" cy="58046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D93042-8FDE-0BDC-6F98-F8F54AE4F599}"/>
              </a:ext>
            </a:extLst>
          </p:cNvPr>
          <p:cNvSpPr/>
          <p:nvPr/>
        </p:nvSpPr>
        <p:spPr>
          <a:xfrm>
            <a:off x="1764000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2D96CB41-0CCD-D88E-4B49-73A849096997}"/>
              </a:ext>
            </a:extLst>
          </p:cNvPr>
          <p:cNvSpPr/>
          <p:nvPr/>
        </p:nvSpPr>
        <p:spPr>
          <a:xfrm>
            <a:off x="2420881" y="4874079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Soufflenheim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C0E6B14E-BF88-66F9-EFE1-9EAC280832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00" y="445824"/>
            <a:ext cx="1645897" cy="469359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3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Le "Diable" ou autrement appelé la </a:t>
            </a:r>
            <a:r>
              <a:rPr kumimoji="0" lang="fr-FR" altLang="fr-FR" sz="1300" b="0" i="0" u="none" strike="noStrike" cap="none" normalizeH="0" baseline="0" dirty="0" err="1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patatière</a:t>
            </a:r>
            <a:r>
              <a:rPr kumimoji="0" lang="fr-FR" altLang="fr-FR" sz="13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.  </a:t>
            </a:r>
            <a:r>
              <a:rPr kumimoji="0" lang="fr-FR" altLang="fr-FR" sz="9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      </a:t>
            </a:r>
            <a:endParaRPr kumimoji="0" lang="fr-FR" altLang="fr-FR" sz="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3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Ce contenant sert à la cuisson des pommes de terre à l'étouffée (ou autres légumes) sans eau ni matière grasse.</a:t>
            </a:r>
            <a:endParaRPr kumimoji="0" lang="fr-FR" altLang="fr-FR" sz="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3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Il porte le nom de Diable parce qu'il était placé directement dans les cendres chaudes, et comme le démon, il allait au milieu du feu sans se brûler. </a:t>
            </a:r>
            <a:endParaRPr kumimoji="0" lang="fr-FR" altLang="fr-FR" sz="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3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Il se met directement au four ou au micro-ondes.</a:t>
            </a:r>
            <a:endParaRPr kumimoji="0" lang="fr-FR" altLang="fr-FR" sz="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3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Une découverte à la poterie </a:t>
            </a:r>
            <a:r>
              <a:rPr kumimoji="0" lang="fr-FR" altLang="fr-FR" sz="1300" b="0" i="0" u="none" strike="noStrike" cap="none" normalizeH="0" baseline="0" dirty="0" err="1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Streissel</a:t>
            </a:r>
            <a:r>
              <a:rPr kumimoji="0" lang="fr-FR" altLang="fr-FR" sz="1300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inherit"/>
                <a:cs typeface="Segoe UI Historic" panose="020B0502040204020203" pitchFamily="34" charset="0"/>
              </a:rPr>
              <a:t> de Soufflenheim.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🥨">
            <a:extLst>
              <a:ext uri="{FF2B5EF4-FFF2-40B4-BE49-F238E27FC236}">
                <a16:creationId xmlns:a16="http://schemas.microsoft.com/office/drawing/2014/main" id="{84C003FF-2569-E80D-718F-6F34EF190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-49530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27C3E84-DC8E-447A-77A4-25BD6444A5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195" y="5219018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2357"/>
      </p:ext>
    </p:extLst>
  </p:cSld>
  <p:clrMapOvr>
    <a:masterClrMapping/>
  </p:clrMapOvr>
  <p:transition spd="slow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E27A5E3-AD6D-6CD3-CB47-F92C9DD82EAC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67FB778-D833-82D1-C182-19E5B1E4B2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510" y="4891540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671911"/>
      </p:ext>
    </p:extLst>
  </p:cSld>
  <p:clrMapOvr>
    <a:masterClrMapping/>
  </p:clrMapOvr>
  <p:transition spd="slow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3498ED-6ABF-EE4F-866F-9F7AAD725CBC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660177B6-5FDF-7660-40A8-FD1AA28A29B2}"/>
              </a:ext>
            </a:extLst>
          </p:cNvPr>
          <p:cNvSpPr/>
          <p:nvPr/>
        </p:nvSpPr>
        <p:spPr>
          <a:xfrm>
            <a:off x="2510688" y="228600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Soufflenheim</a:t>
            </a:r>
          </a:p>
        </p:txBody>
      </p:sp>
    </p:spTree>
    <p:extLst>
      <p:ext uri="{BB962C8B-B14F-4D97-AF65-F5344CB8AC3E}">
        <p14:creationId xmlns:p14="http://schemas.microsoft.com/office/powerpoint/2010/main" val="4123314577"/>
      </p:ext>
    </p:extLst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Visage humain&#10;&#10;Le contenu généré par l’IA peut être incorrect.">
            <a:extLst>
              <a:ext uri="{FF2B5EF4-FFF2-40B4-BE49-F238E27FC236}">
                <a16:creationId xmlns:a16="http://schemas.microsoft.com/office/drawing/2014/main" id="{7BA49881-FC0C-AA8B-4EE0-98A0D833A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07" y="-10943"/>
            <a:ext cx="3869872" cy="580480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674A3F1-190E-8569-62AC-7016C664FB81}"/>
              </a:ext>
            </a:extLst>
          </p:cNvPr>
          <p:cNvSpPr/>
          <p:nvPr/>
        </p:nvSpPr>
        <p:spPr>
          <a:xfrm>
            <a:off x="1915659" y="36000"/>
            <a:ext cx="3869872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30161E48-92D9-F25D-526E-29192FBC4880}"/>
              </a:ext>
            </a:extLst>
          </p:cNvPr>
          <p:cNvSpPr/>
          <p:nvPr/>
        </p:nvSpPr>
        <p:spPr>
          <a:xfrm>
            <a:off x="2820931" y="179615"/>
            <a:ext cx="2857500" cy="857249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Dans un décor hivernal</a:t>
            </a:r>
          </a:p>
        </p:txBody>
      </p:sp>
    </p:spTree>
    <p:extLst>
      <p:ext uri="{BB962C8B-B14F-4D97-AF65-F5344CB8AC3E}">
        <p14:creationId xmlns:p14="http://schemas.microsoft.com/office/powerpoint/2010/main" val="3773577050"/>
      </p:ext>
    </p:extLst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A2A3E2E4-8705-E373-B31F-E01FE0CAE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842" y="-4385"/>
            <a:ext cx="4337163" cy="57828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1EB6AC-D3C2-CC59-B193-3C76D500AF51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5FB08446-9157-17F9-7A87-9449D4E14AB6}"/>
              </a:ext>
            </a:extLst>
          </p:cNvPr>
          <p:cNvSpPr/>
          <p:nvPr/>
        </p:nvSpPr>
        <p:spPr>
          <a:xfrm>
            <a:off x="2420881" y="4874079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err="1">
                <a:latin typeface="Agency FB" panose="020B0503020202020204" pitchFamily="34" charset="0"/>
              </a:rPr>
              <a:t>Froeschwiller</a:t>
            </a:r>
            <a:r>
              <a:rPr lang="fr-FR" sz="2000" dirty="0">
                <a:latin typeface="Agency FB" panose="020B0503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0555907"/>
      </p:ext>
    </p:extLst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8073417A-527B-D61B-4F8E-A8A892735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269" y="0"/>
            <a:ext cx="4497600" cy="5778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91AE3DD-8B03-E1C1-FCA8-F4AA3E255AC3}"/>
              </a:ext>
            </a:extLst>
          </p:cNvPr>
          <p:cNvSpPr/>
          <p:nvPr/>
        </p:nvSpPr>
        <p:spPr>
          <a:xfrm>
            <a:off x="1603269" y="36000"/>
            <a:ext cx="44976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387B1A0D-2758-0305-7B0F-4A574B1810D3}"/>
              </a:ext>
            </a:extLst>
          </p:cNvPr>
          <p:cNvSpPr/>
          <p:nvPr/>
        </p:nvSpPr>
        <p:spPr>
          <a:xfrm>
            <a:off x="2420881" y="4874079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Hunspach</a:t>
            </a:r>
          </a:p>
        </p:txBody>
      </p:sp>
    </p:spTree>
    <p:extLst>
      <p:ext uri="{BB962C8B-B14F-4D97-AF65-F5344CB8AC3E}">
        <p14:creationId xmlns:p14="http://schemas.microsoft.com/office/powerpoint/2010/main" val="842296306"/>
      </p:ext>
    </p:extLst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11490A0-88CD-81BD-BF39-7F1FD312117A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BE846EC1-A343-7738-0648-C590E671E9B4}"/>
              </a:ext>
            </a:extLst>
          </p:cNvPr>
          <p:cNvSpPr/>
          <p:nvPr/>
        </p:nvSpPr>
        <p:spPr>
          <a:xfrm>
            <a:off x="2420881" y="4874079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Eckwersheim </a:t>
            </a:r>
          </a:p>
        </p:txBody>
      </p:sp>
    </p:spTree>
    <p:extLst>
      <p:ext uri="{BB962C8B-B14F-4D97-AF65-F5344CB8AC3E}">
        <p14:creationId xmlns:p14="http://schemas.microsoft.com/office/powerpoint/2010/main" val="1009011387"/>
      </p:ext>
    </p:extLst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88D887-B1DD-EFFB-082B-8EAC4456E2D6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14C74FF2-BF79-1D67-32AB-4CEF4A269881}"/>
              </a:ext>
            </a:extLst>
          </p:cNvPr>
          <p:cNvSpPr/>
          <p:nvPr/>
        </p:nvSpPr>
        <p:spPr>
          <a:xfrm>
            <a:off x="4690552" y="195944"/>
            <a:ext cx="2857500" cy="840920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Les maisons à colombages</a:t>
            </a:r>
          </a:p>
        </p:txBody>
      </p:sp>
    </p:spTree>
    <p:extLst>
      <p:ext uri="{BB962C8B-B14F-4D97-AF65-F5344CB8AC3E}">
        <p14:creationId xmlns:p14="http://schemas.microsoft.com/office/powerpoint/2010/main" val="3045312918"/>
      </p:ext>
    </p:extLst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art, fer&#10;&#10;Le contenu généré par l’IA peut être incorrect.">
            <a:extLst>
              <a:ext uri="{FF2B5EF4-FFF2-40B4-BE49-F238E27FC236}">
                <a16:creationId xmlns:a16="http://schemas.microsoft.com/office/drawing/2014/main" id="{DA56D216-0474-0D61-7CD2-BE7A72212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679" y="-15270"/>
            <a:ext cx="4310742" cy="574765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CA8340C-D5E9-4431-0A3E-110EA34B1FA0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5496C948-D6E7-653C-BA08-E2CC8917E4D3}"/>
              </a:ext>
            </a:extLst>
          </p:cNvPr>
          <p:cNvSpPr/>
          <p:nvPr/>
        </p:nvSpPr>
        <p:spPr>
          <a:xfrm>
            <a:off x="1742736" y="155123"/>
            <a:ext cx="2857500" cy="840920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Les maisons à colombages</a:t>
            </a:r>
          </a:p>
        </p:txBody>
      </p:sp>
    </p:spTree>
    <p:extLst>
      <p:ext uri="{BB962C8B-B14F-4D97-AF65-F5344CB8AC3E}">
        <p14:creationId xmlns:p14="http://schemas.microsoft.com/office/powerpoint/2010/main" val="2451822215"/>
      </p:ext>
    </p:extLst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bois, plein air&#10;&#10;Le contenu généré par l’IA peut être incorrect.">
            <a:extLst>
              <a:ext uri="{FF2B5EF4-FFF2-40B4-BE49-F238E27FC236}">
                <a16:creationId xmlns:a16="http://schemas.microsoft.com/office/drawing/2014/main" id="{6392EB38-54A1-A6A4-40C2-165D3C3BF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07" y="6501"/>
            <a:ext cx="4329000" cy="57719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826E6D2-2E67-EF9B-9545-A09982C1236C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4A3D97F7-2DE8-3786-2EF1-64AF9B10E521}"/>
              </a:ext>
            </a:extLst>
          </p:cNvPr>
          <p:cNvSpPr/>
          <p:nvPr/>
        </p:nvSpPr>
        <p:spPr>
          <a:xfrm>
            <a:off x="3074022" y="4544370"/>
            <a:ext cx="2857500" cy="840920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Les maisons à colombages</a:t>
            </a:r>
          </a:p>
        </p:txBody>
      </p:sp>
    </p:spTree>
    <p:extLst>
      <p:ext uri="{BB962C8B-B14F-4D97-AF65-F5344CB8AC3E}">
        <p14:creationId xmlns:p14="http://schemas.microsoft.com/office/powerpoint/2010/main" val="241345374"/>
      </p:ext>
    </p:extLst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riquetage, fenêtre, matériau de construction&#10;&#10;Le contenu généré par l’IA peut être incorrect.">
            <a:extLst>
              <a:ext uri="{FF2B5EF4-FFF2-40B4-BE49-F238E27FC236}">
                <a16:creationId xmlns:a16="http://schemas.microsoft.com/office/drawing/2014/main" id="{9674BB84-47CA-10BE-3732-BA5B71A63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842" y="-4385"/>
            <a:ext cx="4337163" cy="57828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F14F60F-EB8E-CC8D-1EFB-5626F4D19791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50FBB268-C367-AE3B-C4F0-8B6B8E383FA5}"/>
              </a:ext>
            </a:extLst>
          </p:cNvPr>
          <p:cNvSpPr/>
          <p:nvPr/>
        </p:nvSpPr>
        <p:spPr>
          <a:xfrm>
            <a:off x="2935230" y="146958"/>
            <a:ext cx="2857500" cy="840920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Les maisons à colombages</a:t>
            </a:r>
          </a:p>
        </p:txBody>
      </p:sp>
    </p:spTree>
    <p:extLst>
      <p:ext uri="{BB962C8B-B14F-4D97-AF65-F5344CB8AC3E}">
        <p14:creationId xmlns:p14="http://schemas.microsoft.com/office/powerpoint/2010/main" val="3847342527"/>
      </p:ext>
    </p:extLst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nuage&#10;&#10;Le contenu généré par l’IA peut être incorrect.">
            <a:extLst>
              <a:ext uri="{FF2B5EF4-FFF2-40B4-BE49-F238E27FC236}">
                <a16:creationId xmlns:a16="http://schemas.microsoft.com/office/drawing/2014/main" id="{980B2393-03E3-FEE2-63AF-731CEFCCF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842" y="-4385"/>
            <a:ext cx="4337163" cy="57828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67746D1-A5EC-ED60-D3F3-1AE562B20962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6AF71665-5A3D-6A88-6157-78431281D192}"/>
              </a:ext>
            </a:extLst>
          </p:cNvPr>
          <p:cNvSpPr/>
          <p:nvPr/>
        </p:nvSpPr>
        <p:spPr>
          <a:xfrm>
            <a:off x="2420881" y="146958"/>
            <a:ext cx="2857500" cy="840920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Les maisons à colombages</a:t>
            </a:r>
          </a:p>
        </p:txBody>
      </p:sp>
    </p:spTree>
    <p:extLst>
      <p:ext uri="{BB962C8B-B14F-4D97-AF65-F5344CB8AC3E}">
        <p14:creationId xmlns:p14="http://schemas.microsoft.com/office/powerpoint/2010/main" val="2520903162"/>
      </p:ext>
    </p:extLst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03ABAA50-5157-A663-4CEB-759891785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131" y="0"/>
            <a:ext cx="4280128" cy="57068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163D5C-3B1C-855B-B729-ADFE76175889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84E539B5-1690-FE30-CAAF-15BF91694CB3}"/>
              </a:ext>
            </a:extLst>
          </p:cNvPr>
          <p:cNvSpPr/>
          <p:nvPr/>
        </p:nvSpPr>
        <p:spPr>
          <a:xfrm>
            <a:off x="1752317" y="155123"/>
            <a:ext cx="2857500" cy="840920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Les maisons à colombages</a:t>
            </a:r>
          </a:p>
        </p:txBody>
      </p:sp>
    </p:spTree>
    <p:extLst>
      <p:ext uri="{BB962C8B-B14F-4D97-AF65-F5344CB8AC3E}">
        <p14:creationId xmlns:p14="http://schemas.microsoft.com/office/powerpoint/2010/main" val="75879896"/>
      </p:ext>
    </p:extLst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C1DFD4E-7A2A-4CDE-3911-871D79E3CC64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FED988A2-3D98-FA31-5726-B517392C5C92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Oberbronn</a:t>
            </a:r>
          </a:p>
        </p:txBody>
      </p:sp>
    </p:spTree>
    <p:extLst>
      <p:ext uri="{BB962C8B-B14F-4D97-AF65-F5344CB8AC3E}">
        <p14:creationId xmlns:p14="http://schemas.microsoft.com/office/powerpoint/2010/main" val="379851638"/>
      </p:ext>
    </p:extLst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8619C2-A14A-A58B-0148-FC22BF214672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395C05BB-A133-E664-626A-178F3AF72C9F}"/>
              </a:ext>
            </a:extLst>
          </p:cNvPr>
          <p:cNvSpPr/>
          <p:nvPr/>
        </p:nvSpPr>
        <p:spPr>
          <a:xfrm>
            <a:off x="4278087" y="146957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</a:t>
            </a:r>
          </a:p>
        </p:txBody>
      </p:sp>
    </p:spTree>
    <p:extLst>
      <p:ext uri="{BB962C8B-B14F-4D97-AF65-F5344CB8AC3E}">
        <p14:creationId xmlns:p14="http://schemas.microsoft.com/office/powerpoint/2010/main" val="3824081571"/>
      </p:ext>
    </p:extLst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A7097153-F724-7428-6BEF-31199E04E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514" y="-26157"/>
            <a:ext cx="4353492" cy="58046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A4B837A-B494-B424-B26A-2752A0E959AE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B0D86AAF-670D-722D-C7F6-2EBCA12D7FD4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</a:t>
            </a:r>
          </a:p>
        </p:txBody>
      </p:sp>
    </p:spTree>
    <p:extLst>
      <p:ext uri="{BB962C8B-B14F-4D97-AF65-F5344CB8AC3E}">
        <p14:creationId xmlns:p14="http://schemas.microsoft.com/office/powerpoint/2010/main" val="1657007597"/>
      </p:ext>
    </p:extLst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bâtiment, plante&#10;&#10;Le contenu généré par l’IA peut être incorrect.">
            <a:extLst>
              <a:ext uri="{FF2B5EF4-FFF2-40B4-BE49-F238E27FC236}">
                <a16:creationId xmlns:a16="http://schemas.microsoft.com/office/drawing/2014/main" id="{ABA39CAD-AC0F-70A4-52A2-C1E710813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514" y="-26157"/>
            <a:ext cx="4275252" cy="57003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A7D8E1D-6749-43FF-90B3-BDA192BC61B1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DC8F066D-5CC5-0104-77C9-1B49187CDC6C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</a:t>
            </a:r>
          </a:p>
        </p:txBody>
      </p:sp>
    </p:spTree>
    <p:extLst>
      <p:ext uri="{BB962C8B-B14F-4D97-AF65-F5344CB8AC3E}">
        <p14:creationId xmlns:p14="http://schemas.microsoft.com/office/powerpoint/2010/main" val="4043642466"/>
      </p:ext>
    </p:extLst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lat, soupe, bouillon&#10;&#10;Le contenu généré par l’IA peut être incorrect.">
            <a:extLst>
              <a:ext uri="{FF2B5EF4-FFF2-40B4-BE49-F238E27FC236}">
                <a16:creationId xmlns:a16="http://schemas.microsoft.com/office/drawing/2014/main" id="{9F609274-F850-518B-60E6-C17DC25F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1" y="17386"/>
            <a:ext cx="4320836" cy="57611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01A5F2B-2B0B-E6EA-4DD6-D1C17EF9842C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FFBC37FD-B0E1-7CE6-D4AE-2DDE52E94DF9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</a:t>
            </a:r>
          </a:p>
        </p:txBody>
      </p:sp>
    </p:spTree>
    <p:extLst>
      <p:ext uri="{BB962C8B-B14F-4D97-AF65-F5344CB8AC3E}">
        <p14:creationId xmlns:p14="http://schemas.microsoft.com/office/powerpoint/2010/main" val="228446645"/>
      </p:ext>
    </p:extLst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Snack, Restauration rapide, amuse-gueules&#10;&#10;Le contenu généré par l’IA peut être incorrect.">
            <a:extLst>
              <a:ext uri="{FF2B5EF4-FFF2-40B4-BE49-F238E27FC236}">
                <a16:creationId xmlns:a16="http://schemas.microsoft.com/office/drawing/2014/main" id="{F4360E0A-CA82-1951-2210-10E822796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842" y="-4385"/>
            <a:ext cx="4337163" cy="57828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EF4BE8D-E05E-DA39-BDD6-494ED16A7EC0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058A2F3A-7EF5-EB85-5A93-FC17FA4842C4}"/>
              </a:ext>
            </a:extLst>
          </p:cNvPr>
          <p:cNvSpPr/>
          <p:nvPr/>
        </p:nvSpPr>
        <p:spPr>
          <a:xfrm>
            <a:off x="1685130" y="114299"/>
            <a:ext cx="4266633" cy="128995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Obernai, </a:t>
            </a:r>
            <a:r>
              <a:rPr lang="fr-FR" sz="2000" dirty="0" err="1">
                <a:latin typeface="Agency FB" panose="020B0503020202020204" pitchFamily="34" charset="0"/>
              </a:rPr>
              <a:t>damfnüdepetits</a:t>
            </a:r>
            <a:r>
              <a:rPr lang="fr-FR" sz="2000" dirty="0">
                <a:latin typeface="Agency FB" panose="020B0503020202020204" pitchFamily="34" charset="0"/>
              </a:rPr>
              <a:t> </a:t>
            </a:r>
          </a:p>
          <a:p>
            <a:pPr algn="ctr"/>
            <a:r>
              <a:rPr lang="fr-FR" sz="2000" dirty="0">
                <a:latin typeface="Agency FB" panose="020B0503020202020204" pitchFamily="34" charset="0"/>
              </a:rPr>
              <a:t>pains cuits à la vapeur  </a:t>
            </a:r>
          </a:p>
        </p:txBody>
      </p:sp>
    </p:spTree>
    <p:extLst>
      <p:ext uri="{BB962C8B-B14F-4D97-AF65-F5344CB8AC3E}">
        <p14:creationId xmlns:p14="http://schemas.microsoft.com/office/powerpoint/2010/main" val="3086635776"/>
      </p:ext>
    </p:extLst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açade, balcon&#10;&#10;Le contenu généré par l’IA peut être incorrect.">
            <a:extLst>
              <a:ext uri="{FF2B5EF4-FFF2-40B4-BE49-F238E27FC236}">
                <a16:creationId xmlns:a16="http://schemas.microsoft.com/office/drawing/2014/main" id="{F1138067-207F-24BB-AD5E-2A31A62A1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36" y="28273"/>
            <a:ext cx="4312671" cy="575022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7CC06D3-568B-0C5B-C283-9EA5B0D58120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02A089ED-13B7-7F1F-6180-14482DE8B0D3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</a:t>
            </a:r>
          </a:p>
        </p:txBody>
      </p:sp>
    </p:spTree>
    <p:extLst>
      <p:ext uri="{BB962C8B-B14F-4D97-AF65-F5344CB8AC3E}">
        <p14:creationId xmlns:p14="http://schemas.microsoft.com/office/powerpoint/2010/main" val="1218612528"/>
      </p:ext>
    </p:extLst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 de maison, Poignée de porte, bois&#10;&#10;Le contenu généré par l’IA peut être incorrect.">
            <a:extLst>
              <a:ext uri="{FF2B5EF4-FFF2-40B4-BE49-F238E27FC236}">
                <a16:creationId xmlns:a16="http://schemas.microsoft.com/office/drawing/2014/main" id="{87FA6DF9-1454-2775-17DB-974320C45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92" y="-22975"/>
            <a:ext cx="4892577" cy="5801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4B0020-8D71-74FC-9EC0-61683DB3D6D5}"/>
              </a:ext>
            </a:extLst>
          </p:cNvPr>
          <p:cNvSpPr/>
          <p:nvPr/>
        </p:nvSpPr>
        <p:spPr>
          <a:xfrm>
            <a:off x="1415469" y="36000"/>
            <a:ext cx="48732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6B2B87D7-5F7E-3F9A-4B53-F4018F9353F1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</a:t>
            </a:r>
          </a:p>
        </p:txBody>
      </p:sp>
    </p:spTree>
    <p:extLst>
      <p:ext uri="{BB962C8B-B14F-4D97-AF65-F5344CB8AC3E}">
        <p14:creationId xmlns:p14="http://schemas.microsoft.com/office/powerpoint/2010/main" val="1733939180"/>
      </p:ext>
    </p:extLst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8F9C789-9E00-A5E3-53E9-6FBD202970B9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23066451-FA43-CEA4-7B08-33721CA0A48D}"/>
              </a:ext>
            </a:extLst>
          </p:cNvPr>
          <p:cNvSpPr/>
          <p:nvPr/>
        </p:nvSpPr>
        <p:spPr>
          <a:xfrm>
            <a:off x="1567544" y="253093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Obernai</a:t>
            </a:r>
          </a:p>
        </p:txBody>
      </p:sp>
    </p:spTree>
    <p:extLst>
      <p:ext uri="{BB962C8B-B14F-4D97-AF65-F5344CB8AC3E}">
        <p14:creationId xmlns:p14="http://schemas.microsoft.com/office/powerpoint/2010/main" val="3034887001"/>
      </p:ext>
    </p:extLst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A42136-2E85-C558-D932-EC178AA5093F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FD44F9DF-B178-5A4D-59A1-F85A71739811}"/>
              </a:ext>
            </a:extLst>
          </p:cNvPr>
          <p:cNvSpPr/>
          <p:nvPr/>
        </p:nvSpPr>
        <p:spPr>
          <a:xfrm>
            <a:off x="3739244" y="261258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Pfulgriesheim</a:t>
            </a:r>
          </a:p>
        </p:txBody>
      </p:sp>
    </p:spTree>
    <p:extLst>
      <p:ext uri="{BB962C8B-B14F-4D97-AF65-F5344CB8AC3E}">
        <p14:creationId xmlns:p14="http://schemas.microsoft.com/office/powerpoint/2010/main" val="3102344368"/>
      </p:ext>
    </p:extLst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C41285-B709-4DEA-C0F1-168AF8ED2DA9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048E1936-A063-AFAF-0DB4-32D812855CCA}"/>
              </a:ext>
            </a:extLst>
          </p:cNvPr>
          <p:cNvSpPr/>
          <p:nvPr/>
        </p:nvSpPr>
        <p:spPr>
          <a:xfrm>
            <a:off x="775607" y="122465"/>
            <a:ext cx="5739493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rencontre avec un Ragondin </a:t>
            </a:r>
          </a:p>
        </p:txBody>
      </p:sp>
    </p:spTree>
    <p:extLst>
      <p:ext uri="{BB962C8B-B14F-4D97-AF65-F5344CB8AC3E}">
        <p14:creationId xmlns:p14="http://schemas.microsoft.com/office/powerpoint/2010/main" val="1547018365"/>
      </p:ext>
    </p:extLst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5F37F78-C53D-C4F9-4B59-838B1C63FA2F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uban : incliné vers le bas 3">
            <a:extLst>
              <a:ext uri="{FF2B5EF4-FFF2-40B4-BE49-F238E27FC236}">
                <a16:creationId xmlns:a16="http://schemas.microsoft.com/office/drawing/2014/main" id="{DA963223-7EDB-A068-8DEC-4735BDBBA99B}"/>
              </a:ext>
            </a:extLst>
          </p:cNvPr>
          <p:cNvSpPr/>
          <p:nvPr/>
        </p:nvSpPr>
        <p:spPr>
          <a:xfrm>
            <a:off x="775607" y="122465"/>
            <a:ext cx="5739493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rencontre avec un Ragondin </a:t>
            </a:r>
          </a:p>
        </p:txBody>
      </p:sp>
    </p:spTree>
    <p:extLst>
      <p:ext uri="{BB962C8B-B14F-4D97-AF65-F5344CB8AC3E}">
        <p14:creationId xmlns:p14="http://schemas.microsoft.com/office/powerpoint/2010/main" val="844218863"/>
      </p:ext>
    </p:extLst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8374B8-0D45-B9A3-E986-C8E86FF083A4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uban : incliné vers le bas 3">
            <a:extLst>
              <a:ext uri="{FF2B5EF4-FFF2-40B4-BE49-F238E27FC236}">
                <a16:creationId xmlns:a16="http://schemas.microsoft.com/office/drawing/2014/main" id="{27D2D9E8-2398-3314-3558-87FB8CC582D0}"/>
              </a:ext>
            </a:extLst>
          </p:cNvPr>
          <p:cNvSpPr/>
          <p:nvPr/>
        </p:nvSpPr>
        <p:spPr>
          <a:xfrm>
            <a:off x="775607" y="122465"/>
            <a:ext cx="5739493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rencontre avec un Ragondin </a:t>
            </a:r>
          </a:p>
        </p:txBody>
      </p:sp>
    </p:spTree>
    <p:extLst>
      <p:ext uri="{BB962C8B-B14F-4D97-AF65-F5344CB8AC3E}">
        <p14:creationId xmlns:p14="http://schemas.microsoft.com/office/powerpoint/2010/main" val="2549871568"/>
      </p:ext>
    </p:extLst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B423E39-D85B-D73A-F41C-B70276F674DC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uban : incliné vers le bas 3">
            <a:extLst>
              <a:ext uri="{FF2B5EF4-FFF2-40B4-BE49-F238E27FC236}">
                <a16:creationId xmlns:a16="http://schemas.microsoft.com/office/drawing/2014/main" id="{012DB0C8-2FAA-4E19-8FED-87031B5B93CC}"/>
              </a:ext>
            </a:extLst>
          </p:cNvPr>
          <p:cNvSpPr/>
          <p:nvPr/>
        </p:nvSpPr>
        <p:spPr>
          <a:xfrm>
            <a:off x="775607" y="122465"/>
            <a:ext cx="5739493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rencontre avec un Ragondin </a:t>
            </a:r>
          </a:p>
        </p:txBody>
      </p:sp>
    </p:spTree>
    <p:extLst>
      <p:ext uri="{BB962C8B-B14F-4D97-AF65-F5344CB8AC3E}">
        <p14:creationId xmlns:p14="http://schemas.microsoft.com/office/powerpoint/2010/main" val="1658547900"/>
      </p:ext>
    </p:extLst>
  </p:cSld>
  <p:clrMapOvr>
    <a:masterClrMapping/>
  </p:clrMapOvr>
  <p:transition spd="slow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E9DF65-81B3-EC72-DDB6-3BE4BAF54FC3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80D745AD-A333-5C37-5BE4-F0C6422E5D6E}"/>
              </a:ext>
            </a:extLst>
          </p:cNvPr>
          <p:cNvSpPr/>
          <p:nvPr/>
        </p:nvSpPr>
        <p:spPr>
          <a:xfrm>
            <a:off x="726623" y="236765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Riquewihr</a:t>
            </a:r>
          </a:p>
        </p:txBody>
      </p:sp>
    </p:spTree>
    <p:extLst>
      <p:ext uri="{BB962C8B-B14F-4D97-AF65-F5344CB8AC3E}">
        <p14:creationId xmlns:p14="http://schemas.microsoft.com/office/powerpoint/2010/main" val="3583090077"/>
      </p:ext>
    </p:extLst>
  </p:cSld>
  <p:clrMapOvr>
    <a:masterClrMapping/>
  </p:clrMapOvr>
  <p:transition spd="slow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nuage&#10;&#10;Le contenu généré par l’IA peut être incorrect.">
            <a:extLst>
              <a:ext uri="{FF2B5EF4-FFF2-40B4-BE49-F238E27FC236}">
                <a16:creationId xmlns:a16="http://schemas.microsoft.com/office/drawing/2014/main" id="{32609A3A-1E48-4B3E-9AFC-F0DCE26A3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679" y="-15270"/>
            <a:ext cx="4345328" cy="579377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BC1674D-9763-0A2F-CCC8-0DD70E87B2A1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0E513B70-C7B2-3E8A-1B59-FAF79234D910}"/>
              </a:ext>
            </a:extLst>
          </p:cNvPr>
          <p:cNvSpPr/>
          <p:nvPr/>
        </p:nvSpPr>
        <p:spPr>
          <a:xfrm>
            <a:off x="2922815" y="204108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3496554445"/>
      </p:ext>
    </p:extLst>
  </p:cSld>
  <p:clrMapOvr>
    <a:masterClrMapping/>
  </p:clrMapOvr>
  <p:transition spd="slow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 d’enfant, Visage humain&#10;&#10;Le contenu généré par l’IA peut être incorrect.">
            <a:extLst>
              <a:ext uri="{FF2B5EF4-FFF2-40B4-BE49-F238E27FC236}">
                <a16:creationId xmlns:a16="http://schemas.microsoft.com/office/drawing/2014/main" id="{E050E5D9-2ADB-744D-1C98-4A88CB160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842" y="-4385"/>
            <a:ext cx="4337163" cy="57828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18C48FB-17D5-66D6-0A24-0A3DF45A9A36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8A034496-A17F-811D-5800-681BC9228A92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634776662"/>
      </p:ext>
    </p:extLst>
  </p:cSld>
  <p:clrMapOvr>
    <a:masterClrMapping/>
  </p:clrMapOvr>
  <p:transition spd="slow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ol&#10;&#10;Le contenu généré par l’IA peut être incorrect.">
            <a:extLst>
              <a:ext uri="{FF2B5EF4-FFF2-40B4-BE49-F238E27FC236}">
                <a16:creationId xmlns:a16="http://schemas.microsoft.com/office/drawing/2014/main" id="{2AEC5B13-D75D-FDA1-C3EC-474C8362B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131" y="0"/>
            <a:ext cx="4333876" cy="5778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791485-8311-6475-2669-DAC21CEB4179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0A1DE639-B6D1-BE87-BA15-E2CB7EA14FBF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4045538182"/>
      </p:ext>
    </p:extLst>
  </p:cSld>
  <p:clrMapOvr>
    <a:masterClrMapping/>
  </p:clrMapOvr>
  <p:transition spd="slow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DAB2560E-DA48-A59A-A277-9B06FFC0F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50" y="-37042"/>
            <a:ext cx="4361657" cy="581554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A64B42B-7B9E-C50C-3545-0BEBFCD43D06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229A7191-975F-F7B2-DE7F-E86E56986CF0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1985063499"/>
      </p:ext>
    </p:extLst>
  </p:cSld>
  <p:clrMapOvr>
    <a:masterClrMapping/>
  </p:clrMapOvr>
  <p:transition spd="slow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rte de maison, porte&#10;&#10;Le contenu généré par l’IA peut être incorrect.">
            <a:extLst>
              <a:ext uri="{FF2B5EF4-FFF2-40B4-BE49-F238E27FC236}">
                <a16:creationId xmlns:a16="http://schemas.microsoft.com/office/drawing/2014/main" id="{2883893F-A26F-2820-2D90-9D67E97C4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257" y="9471"/>
            <a:ext cx="4903674" cy="576902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4A02569-54C2-85C5-7812-E944A540DAC2}"/>
              </a:ext>
            </a:extLst>
          </p:cNvPr>
          <p:cNvSpPr/>
          <p:nvPr/>
        </p:nvSpPr>
        <p:spPr>
          <a:xfrm>
            <a:off x="1404257" y="36000"/>
            <a:ext cx="4895624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05ED9FEF-61E0-122A-A6A6-0BC860A4AF96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3829016502"/>
      </p:ext>
    </p:extLst>
  </p:cSld>
  <p:clrMapOvr>
    <a:masterClrMapping/>
  </p:clrMapOvr>
  <p:transition spd="slow" advTm="4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8DAB64E7-C8CB-AC4E-158C-9683F36E0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129" y="-12350"/>
            <a:ext cx="4005338" cy="57908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F26DD9F-C700-A471-84B3-0E46615E791F}"/>
              </a:ext>
            </a:extLst>
          </p:cNvPr>
          <p:cNvSpPr/>
          <p:nvPr/>
        </p:nvSpPr>
        <p:spPr>
          <a:xfrm>
            <a:off x="1845129" y="36000"/>
            <a:ext cx="401388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8C8E189A-FCE4-E4A3-289E-BB6A34271A56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1186687983"/>
      </p:ext>
    </p:extLst>
  </p:cSld>
  <p:clrMapOvr>
    <a:masterClrMapping/>
  </p:clrMapOvr>
  <p:transition spd="slow" advTm="4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Le contenu généré par l’IA peut être incorrect.">
            <a:extLst>
              <a:ext uri="{FF2B5EF4-FFF2-40B4-BE49-F238E27FC236}">
                <a16:creationId xmlns:a16="http://schemas.microsoft.com/office/drawing/2014/main" id="{BF59845D-2EA0-6C3D-3B11-123E54DC1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07" y="6501"/>
            <a:ext cx="4329000" cy="57719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5DB4161-3FE3-D6B8-78AF-A6AFF7D5DEF2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33884066-E9CF-6ACB-D273-F690209D3D2B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2295363704"/>
      </p:ext>
    </p:extLst>
  </p:cSld>
  <p:clrMapOvr>
    <a:masterClrMapping/>
  </p:clrMapOvr>
  <p:transition spd="slow" advTm="4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C9498764-F6FF-945D-AC60-D69ACE964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471" y="9818"/>
            <a:ext cx="4086150" cy="576868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4C3B8DA-1767-C6BF-3CF3-8CCD52063DBA}"/>
              </a:ext>
            </a:extLst>
          </p:cNvPr>
          <p:cNvSpPr/>
          <p:nvPr/>
        </p:nvSpPr>
        <p:spPr>
          <a:xfrm>
            <a:off x="1805517" y="36000"/>
            <a:ext cx="4093104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83A89536-8529-CEFE-3034-0107AB4A56BF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Rosheim</a:t>
            </a:r>
          </a:p>
        </p:txBody>
      </p:sp>
    </p:spTree>
    <p:extLst>
      <p:ext uri="{BB962C8B-B14F-4D97-AF65-F5344CB8AC3E}">
        <p14:creationId xmlns:p14="http://schemas.microsoft.com/office/powerpoint/2010/main" val="3510818190"/>
      </p:ext>
    </p:extLst>
  </p:cSld>
  <p:clrMapOvr>
    <a:masterClrMapping/>
  </p:clrMapOvr>
  <p:transition spd="slow" advTm="4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it&#10;&#10;Le contenu généré par l’IA peut être incorrect.">
            <a:extLst>
              <a:ext uri="{FF2B5EF4-FFF2-40B4-BE49-F238E27FC236}">
                <a16:creationId xmlns:a16="http://schemas.microsoft.com/office/drawing/2014/main" id="{2220D180-B93A-A509-4591-300F8BC43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486" y="104473"/>
            <a:ext cx="4195649" cy="55941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DFE3703-2EA8-7E04-8585-20044C33EC49}"/>
              </a:ext>
            </a:extLst>
          </p:cNvPr>
          <p:cNvSpPr/>
          <p:nvPr/>
        </p:nvSpPr>
        <p:spPr>
          <a:xfrm>
            <a:off x="1763486" y="36000"/>
            <a:ext cx="4177166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88E16B44-A080-B3D0-4D78-58D0F0A8291D}"/>
              </a:ext>
            </a:extLst>
          </p:cNvPr>
          <p:cNvSpPr/>
          <p:nvPr/>
        </p:nvSpPr>
        <p:spPr>
          <a:xfrm>
            <a:off x="2514601" y="220436"/>
            <a:ext cx="2857500" cy="1249135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Shopping Promenade Cœur Alsace</a:t>
            </a:r>
          </a:p>
        </p:txBody>
      </p:sp>
    </p:spTree>
    <p:extLst>
      <p:ext uri="{BB962C8B-B14F-4D97-AF65-F5344CB8AC3E}">
        <p14:creationId xmlns:p14="http://schemas.microsoft.com/office/powerpoint/2010/main" val="2889814869"/>
      </p:ext>
    </p:extLst>
  </p:cSld>
  <p:clrMapOvr>
    <a:masterClrMapping/>
  </p:clrMapOvr>
  <p:transition spd="slow" advTm="4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5F3CEF58-D1C4-68C8-526F-D1F0D5916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320" y="-9480"/>
            <a:ext cx="4186639" cy="57879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AB54F6A-6725-0137-8D8D-72E0D2E576F8}"/>
              </a:ext>
            </a:extLst>
          </p:cNvPr>
          <p:cNvSpPr/>
          <p:nvPr/>
        </p:nvSpPr>
        <p:spPr>
          <a:xfrm>
            <a:off x="1755319" y="36000"/>
            <a:ext cx="4122967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26F6FBF8-9BD2-C0FB-55D6-89869126F4AE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Strasbourg</a:t>
            </a:r>
          </a:p>
        </p:txBody>
      </p:sp>
    </p:spTree>
    <p:extLst>
      <p:ext uri="{BB962C8B-B14F-4D97-AF65-F5344CB8AC3E}">
        <p14:creationId xmlns:p14="http://schemas.microsoft.com/office/powerpoint/2010/main" val="656228635"/>
      </p:ext>
    </p:extLst>
  </p:cSld>
  <p:clrMapOvr>
    <a:masterClrMapping/>
  </p:clrMapOvr>
  <p:transition spd="slow" advTm="4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941066-CC5F-AF0C-FCDD-E7E0A7FF40C6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FEB5F598-49FC-307D-8B73-C6F54B789183}"/>
              </a:ext>
            </a:extLst>
          </p:cNvPr>
          <p:cNvSpPr/>
          <p:nvPr/>
        </p:nvSpPr>
        <p:spPr>
          <a:xfrm>
            <a:off x="3265715" y="220436"/>
            <a:ext cx="2857500" cy="898071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579983192"/>
      </p:ext>
    </p:extLst>
  </p:cSld>
  <p:clrMapOvr>
    <a:masterClrMapping/>
  </p:clrMapOvr>
  <p:transition spd="slow" advTm="4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fenêtre, sculpture&#10;&#10;Le contenu généré par l’IA peut être incorrect.">
            <a:extLst>
              <a:ext uri="{FF2B5EF4-FFF2-40B4-BE49-F238E27FC236}">
                <a16:creationId xmlns:a16="http://schemas.microsoft.com/office/drawing/2014/main" id="{F36DFB13-757E-D7B9-1C28-73CA09400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131" y="0"/>
            <a:ext cx="4333876" cy="5778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ACF252C-15D7-BFFC-8280-C42A8343A834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DDAF061C-78CF-76C1-1412-3525FD75EAFA}"/>
              </a:ext>
            </a:extLst>
          </p:cNvPr>
          <p:cNvSpPr/>
          <p:nvPr/>
        </p:nvSpPr>
        <p:spPr>
          <a:xfrm>
            <a:off x="2514601" y="220436"/>
            <a:ext cx="2857500" cy="996043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1320647737"/>
      </p:ext>
    </p:extLst>
  </p:cSld>
  <p:clrMapOvr>
    <a:masterClrMapping/>
  </p:clrMapOvr>
  <p:transition spd="slow" advTm="4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église, vitrail, verre&#10;&#10;Le contenu généré par l’IA peut être incorrect.">
            <a:extLst>
              <a:ext uri="{FF2B5EF4-FFF2-40B4-BE49-F238E27FC236}">
                <a16:creationId xmlns:a16="http://schemas.microsoft.com/office/drawing/2014/main" id="{6D8F2DDA-F0B2-2D2C-03FF-6971B7508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50" y="-4885"/>
            <a:ext cx="4385734" cy="57833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46C7123-E73E-9E6A-C4C7-54BE19059B16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C4811A88-BBD2-6F97-BB39-4ADE4E6C7E7F}"/>
              </a:ext>
            </a:extLst>
          </p:cNvPr>
          <p:cNvSpPr/>
          <p:nvPr/>
        </p:nvSpPr>
        <p:spPr>
          <a:xfrm>
            <a:off x="2420881" y="2090058"/>
            <a:ext cx="2857500" cy="938893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3508225449"/>
      </p:ext>
    </p:extLst>
  </p:cSld>
  <p:clrMapOvr>
    <a:masterClrMapping/>
  </p:clrMapOvr>
  <p:transition spd="slow" advTm="4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bâtiment, Symétrie, aménagement&#10;&#10;Le contenu généré par l’IA peut être incorrect.">
            <a:extLst>
              <a:ext uri="{FF2B5EF4-FFF2-40B4-BE49-F238E27FC236}">
                <a16:creationId xmlns:a16="http://schemas.microsoft.com/office/drawing/2014/main" id="{D513EA3A-F50E-324B-5318-0018B955B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1" y="17386"/>
            <a:ext cx="4320836" cy="57611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AA0C3F7-204B-A47F-66BB-959435788BEC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1FA3D6D3-0545-06FB-6478-6AECF18EE396}"/>
              </a:ext>
            </a:extLst>
          </p:cNvPr>
          <p:cNvSpPr/>
          <p:nvPr/>
        </p:nvSpPr>
        <p:spPr>
          <a:xfrm>
            <a:off x="2514601" y="220436"/>
            <a:ext cx="2857500" cy="808264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1947440938"/>
      </p:ext>
    </p:extLst>
  </p:cSld>
  <p:clrMapOvr>
    <a:masterClrMapping/>
  </p:clrMapOvr>
  <p:transition spd="slow" advTm="4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meubles, fenêtre&#10;&#10;Le contenu généré par l’IA peut être incorrect.">
            <a:extLst>
              <a:ext uri="{FF2B5EF4-FFF2-40B4-BE49-F238E27FC236}">
                <a16:creationId xmlns:a16="http://schemas.microsoft.com/office/drawing/2014/main" id="{94571F27-A05A-231F-15B4-962B0A1B4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07" y="6501"/>
            <a:ext cx="4329000" cy="577199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A30EE50-839D-E3DA-88A4-6959C3B8D877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31B7E17E-DD23-AF38-C24A-864EA8D75970}"/>
              </a:ext>
            </a:extLst>
          </p:cNvPr>
          <p:cNvSpPr/>
          <p:nvPr/>
        </p:nvSpPr>
        <p:spPr>
          <a:xfrm>
            <a:off x="2514601" y="220436"/>
            <a:ext cx="2857500" cy="963385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698097332"/>
      </p:ext>
    </p:extLst>
  </p:cSld>
  <p:clrMapOvr>
    <a:masterClrMapping/>
  </p:clrMapOvr>
  <p:transition spd="slow" advTm="4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mur, pièce&#10;&#10;Le contenu généré par l’IA peut être incorrect.">
            <a:extLst>
              <a:ext uri="{FF2B5EF4-FFF2-40B4-BE49-F238E27FC236}">
                <a16:creationId xmlns:a16="http://schemas.microsoft.com/office/drawing/2014/main" id="{CC958024-D52F-E8A8-3B34-88FE18B22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679" y="-15270"/>
            <a:ext cx="4345328" cy="579377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B4D9BE4-7334-FE85-4E06-084B9CA22361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766CA34F-114C-5C22-C662-0F422E825F24}"/>
              </a:ext>
            </a:extLst>
          </p:cNvPr>
          <p:cNvSpPr/>
          <p:nvPr/>
        </p:nvSpPr>
        <p:spPr>
          <a:xfrm>
            <a:off x="2514601" y="220436"/>
            <a:ext cx="2857500" cy="106135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87420528"/>
      </p:ext>
    </p:extLst>
  </p:cSld>
  <p:clrMapOvr>
    <a:masterClrMapping/>
  </p:clrMapOvr>
  <p:transition spd="slow" advTm="4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escaliers, art&#10;&#10;Le contenu généré par l’IA peut être incorrect.">
            <a:extLst>
              <a:ext uri="{FF2B5EF4-FFF2-40B4-BE49-F238E27FC236}">
                <a16:creationId xmlns:a16="http://schemas.microsoft.com/office/drawing/2014/main" id="{6D08DA04-28EB-69D7-BD1D-02B7B2D68B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255" y="36000"/>
            <a:ext cx="4333876" cy="5778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F1CDB2A-C984-B921-39EC-941E9CCC8CC6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A089D7DC-EF8A-D430-19FE-0385F842705C}"/>
              </a:ext>
            </a:extLst>
          </p:cNvPr>
          <p:cNvSpPr/>
          <p:nvPr/>
        </p:nvSpPr>
        <p:spPr>
          <a:xfrm>
            <a:off x="1777121" y="4898573"/>
            <a:ext cx="4140143" cy="693964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1800883957"/>
      </p:ext>
    </p:extLst>
  </p:cSld>
  <p:clrMapOvr>
    <a:masterClrMapping/>
  </p:clrMapOvr>
  <p:transition spd="slow" advTm="4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mur, escaliers&#10;&#10;Le contenu généré par l’IA peut être incorrect.">
            <a:extLst>
              <a:ext uri="{FF2B5EF4-FFF2-40B4-BE49-F238E27FC236}">
                <a16:creationId xmlns:a16="http://schemas.microsoft.com/office/drawing/2014/main" id="{39688804-11AF-F566-37DA-FE9BEDE58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131" y="0"/>
            <a:ext cx="4333876" cy="5778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B0EA22C-839A-2514-CCDA-29A819650244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60B307B5-CE9B-4228-2CF9-E040D555C18D}"/>
              </a:ext>
            </a:extLst>
          </p:cNvPr>
          <p:cNvSpPr/>
          <p:nvPr/>
        </p:nvSpPr>
        <p:spPr>
          <a:xfrm>
            <a:off x="2514601" y="220436"/>
            <a:ext cx="2857500" cy="1077685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3152020866"/>
      </p:ext>
    </p:extLst>
  </p:cSld>
  <p:clrMapOvr>
    <a:masterClrMapping/>
  </p:clrMapOvr>
  <p:transition spd="slow" advTm="4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3C444D-DD50-2D69-0B52-31BBB32361CF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0BACCE79-7862-B2C7-FC7E-2E8FB66D1A9A}"/>
              </a:ext>
            </a:extLst>
          </p:cNvPr>
          <p:cNvSpPr/>
          <p:nvPr/>
        </p:nvSpPr>
        <p:spPr>
          <a:xfrm>
            <a:off x="1559379" y="179614"/>
            <a:ext cx="5135336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tribunal de Mulhouse</a:t>
            </a:r>
          </a:p>
        </p:txBody>
      </p:sp>
    </p:spTree>
    <p:extLst>
      <p:ext uri="{BB962C8B-B14F-4D97-AF65-F5344CB8AC3E}">
        <p14:creationId xmlns:p14="http://schemas.microsoft.com/office/powerpoint/2010/main" val="1321706513"/>
      </p:ext>
    </p:extLst>
  </p:cSld>
  <p:clrMapOvr>
    <a:masterClrMapping/>
  </p:clrMapOvr>
  <p:transition spd="slow" advTm="4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55A56CF6-7B14-945E-E521-32338BB14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707" y="7779"/>
            <a:ext cx="4508704" cy="570722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271EAAD-E524-C8DA-963D-F857E9FC3301}"/>
              </a:ext>
            </a:extLst>
          </p:cNvPr>
          <p:cNvSpPr/>
          <p:nvPr/>
        </p:nvSpPr>
        <p:spPr>
          <a:xfrm>
            <a:off x="1575707" y="36000"/>
            <a:ext cx="4508704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F91DB1C5-208F-5F14-690D-46B9E33E62FD}"/>
              </a:ext>
            </a:extLst>
          </p:cNvPr>
          <p:cNvSpPr/>
          <p:nvPr/>
        </p:nvSpPr>
        <p:spPr>
          <a:xfrm>
            <a:off x="2514601" y="220436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Woerth , 67</a:t>
            </a:r>
          </a:p>
        </p:txBody>
      </p:sp>
    </p:spTree>
    <p:extLst>
      <p:ext uri="{BB962C8B-B14F-4D97-AF65-F5344CB8AC3E}">
        <p14:creationId xmlns:p14="http://schemas.microsoft.com/office/powerpoint/2010/main" val="1612255680"/>
      </p:ext>
    </p:extLst>
  </p:cSld>
  <p:clrMapOvr>
    <a:masterClrMapping/>
  </p:clrMapOvr>
  <p:transition spd="slow" advTm="4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binet, placard, vert&#10;&#10;Le contenu généré par l’IA peut être incorrect.">
            <a:extLst>
              <a:ext uri="{FF2B5EF4-FFF2-40B4-BE49-F238E27FC236}">
                <a16:creationId xmlns:a16="http://schemas.microsoft.com/office/drawing/2014/main" id="{984F6A43-9B15-4215-09FA-ACD190DBB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07" y="6501"/>
            <a:ext cx="4351564" cy="58020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50D9C2B-48C9-E03C-C12E-A98F4D7C2715}"/>
              </a:ext>
            </a:extLst>
          </p:cNvPr>
          <p:cNvSpPr/>
          <p:nvPr/>
        </p:nvSpPr>
        <p:spPr>
          <a:xfrm>
            <a:off x="1685131" y="36000"/>
            <a:ext cx="4329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uban : incliné vers le bas 4">
            <a:extLst>
              <a:ext uri="{FF2B5EF4-FFF2-40B4-BE49-F238E27FC236}">
                <a16:creationId xmlns:a16="http://schemas.microsoft.com/office/drawing/2014/main" id="{9520BFDC-7D83-B667-E26A-47B63EEF2382}"/>
              </a:ext>
            </a:extLst>
          </p:cNvPr>
          <p:cNvSpPr/>
          <p:nvPr/>
        </p:nvSpPr>
        <p:spPr>
          <a:xfrm>
            <a:off x="2000250" y="220436"/>
            <a:ext cx="3910693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𝐋𝐞 𝐊𝐚𝐜𝐡𝐞𝐥𝐨𝐟𝐞 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8A8C05E-23F0-3CA5-5CEA-A916EA0B280B}"/>
              </a:ext>
            </a:extLst>
          </p:cNvPr>
          <p:cNvSpPr txBox="1"/>
          <p:nvPr/>
        </p:nvSpPr>
        <p:spPr>
          <a:xfrm>
            <a:off x="1575707" y="1861845"/>
            <a:ext cx="3853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fr-FR" sz="1800" b="1" i="0" dirty="0">
                <a:solidFill>
                  <a:srgbClr val="FFFFFF"/>
                </a:solidFill>
                <a:effectLst/>
                <a:latin typeface="Montserrat" panose="00000500000000000000" pitchFamily="2" charset="0"/>
              </a:rPr>
              <a:t>Poêle à bois en faïence</a:t>
            </a:r>
          </a:p>
        </p:txBody>
      </p:sp>
    </p:spTree>
    <p:extLst>
      <p:ext uri="{BB962C8B-B14F-4D97-AF65-F5344CB8AC3E}">
        <p14:creationId xmlns:p14="http://schemas.microsoft.com/office/powerpoint/2010/main" val="3474273341"/>
      </p:ext>
    </p:extLst>
  </p:cSld>
  <p:clrMapOvr>
    <a:masterClrMapping/>
  </p:clrMapOvr>
  <p:transition spd="slow" advTm="4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E3BE918-DE57-EC51-CAC5-48ED3ED46B6F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1D69D5FB-6F94-C811-10F5-695F44B0C88E}"/>
              </a:ext>
            </a:extLst>
          </p:cNvPr>
          <p:cNvSpPr/>
          <p:nvPr/>
        </p:nvSpPr>
        <p:spPr>
          <a:xfrm>
            <a:off x="163286" y="220436"/>
            <a:ext cx="7307035" cy="816428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Un brin de fraîcheur sur les hauteurs du Mont Sainte Odile</a:t>
            </a:r>
          </a:p>
        </p:txBody>
      </p:sp>
    </p:spTree>
    <p:extLst>
      <p:ext uri="{BB962C8B-B14F-4D97-AF65-F5344CB8AC3E}">
        <p14:creationId xmlns:p14="http://schemas.microsoft.com/office/powerpoint/2010/main" val="2718526699"/>
      </p:ext>
    </p:extLst>
  </p:cSld>
  <p:clrMapOvr>
    <a:masterClrMapping/>
  </p:clrMapOvr>
  <p:transition spd="slow" advTm="4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E64483-40D3-E85B-6001-9309DED0A5D5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7B617FF7-5B45-277E-F726-134385EEB15B}"/>
              </a:ext>
            </a:extLst>
          </p:cNvPr>
          <p:cNvSpPr/>
          <p:nvPr/>
        </p:nvSpPr>
        <p:spPr>
          <a:xfrm>
            <a:off x="220436" y="220436"/>
            <a:ext cx="7331528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Un matin brumeux dans les Vosges du Nord</a:t>
            </a:r>
          </a:p>
        </p:txBody>
      </p:sp>
    </p:spTree>
    <p:extLst>
      <p:ext uri="{BB962C8B-B14F-4D97-AF65-F5344CB8AC3E}">
        <p14:creationId xmlns:p14="http://schemas.microsoft.com/office/powerpoint/2010/main" val="2641388885"/>
      </p:ext>
    </p:extLst>
  </p:cSld>
  <p:clrMapOvr>
    <a:masterClrMapping/>
  </p:clrMapOvr>
  <p:transition spd="slow" advTm="4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6B83A5-9A6D-8E6F-8F3D-420C0A1C4E8F}"/>
              </a:ext>
            </a:extLst>
          </p:cNvPr>
          <p:cNvSpPr/>
          <p:nvPr/>
        </p:nvSpPr>
        <p:spPr>
          <a:xfrm>
            <a:off x="36000" y="36000"/>
            <a:ext cx="7632000" cy="5688000"/>
          </a:xfrm>
          <a:prstGeom prst="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uban : incliné vers le bas 2">
            <a:extLst>
              <a:ext uri="{FF2B5EF4-FFF2-40B4-BE49-F238E27FC236}">
                <a16:creationId xmlns:a16="http://schemas.microsoft.com/office/drawing/2014/main" id="{E009F218-A1A6-0976-FB16-C15AF831C103}"/>
              </a:ext>
            </a:extLst>
          </p:cNvPr>
          <p:cNvSpPr/>
          <p:nvPr/>
        </p:nvSpPr>
        <p:spPr>
          <a:xfrm>
            <a:off x="187779" y="5094514"/>
            <a:ext cx="2857500" cy="530677"/>
          </a:xfrm>
          <a:prstGeom prst="ribb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Agency FB" panose="020B0503020202020204" pitchFamily="34" charset="0"/>
              </a:rPr>
              <a:t>Vosges du Nord</a:t>
            </a:r>
          </a:p>
        </p:txBody>
      </p:sp>
    </p:spTree>
    <p:extLst>
      <p:ext uri="{BB962C8B-B14F-4D97-AF65-F5344CB8AC3E}">
        <p14:creationId xmlns:p14="http://schemas.microsoft.com/office/powerpoint/2010/main" val="2316563620"/>
      </p:ext>
    </p:extLst>
  </p:cSld>
  <p:clrMapOvr>
    <a:masterClrMapping/>
  </p:clrMapOvr>
  <p:transition spd="slow" advTm="4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80000">
            <a:off x="2669150" y="3368024"/>
            <a:ext cx="1123421" cy="487414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2070" y="1972387"/>
            <a:ext cx="1027128" cy="1027128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4365634" y="301933"/>
            <a:ext cx="3035892" cy="1616521"/>
          </a:xfrm>
          <a:prstGeom prst="rect">
            <a:avLst/>
          </a:prstGeom>
          <a:noFill/>
        </p:spPr>
        <p:txBody>
          <a:bodyPr wrap="square" lIns="92367" tIns="46254" rIns="92367" bIns="46254" rtlCol="0">
            <a:spAutoFit/>
          </a:bodyPr>
          <a:lstStyle/>
          <a:p>
            <a:pPr algn="ctr" defTabSz="836824"/>
            <a:r>
              <a:rPr lang="fr-FR" sz="3299" b="1" dirty="0" err="1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Chromatic</a:t>
            </a:r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Player  Paul</a:t>
            </a:r>
          </a:p>
          <a:p>
            <a:pPr algn="ctr" defTabSz="836824"/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Guitar  Medley</a:t>
            </a: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11485" y="3698248"/>
            <a:ext cx="1800001" cy="1604887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5732901" y="3806114"/>
            <a:ext cx="1548001" cy="138020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525" tIns="40761" rIns="81525" bIns="40761" rtlCol="0" anchor="ctr"/>
          <a:lstStyle/>
          <a:p>
            <a:pPr algn="ctr" defTabSz="732205"/>
            <a:endParaRPr lang="fr-FR" sz="1426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787822" y="4424616"/>
            <a:ext cx="1607244" cy="601041"/>
          </a:xfrm>
          <a:prstGeom prst="rect">
            <a:avLst/>
          </a:prstGeom>
          <a:noFill/>
        </p:spPr>
        <p:txBody>
          <a:bodyPr wrap="none" lIns="92367" tIns="46254" rIns="92367" bIns="46254" rtlCol="0">
            <a:spAutoFit/>
          </a:bodyPr>
          <a:lstStyle/>
          <a:p>
            <a:pPr defTabSz="836824"/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3745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6723" y="2774654"/>
            <a:ext cx="1334722" cy="66407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90673" y="887204"/>
            <a:ext cx="1715406" cy="601041"/>
          </a:xfrm>
          <a:prstGeom prst="rect">
            <a:avLst/>
          </a:prstGeom>
          <a:noFill/>
        </p:spPr>
        <p:txBody>
          <a:bodyPr wrap="none" lIns="92367" tIns="46254" rIns="92367" bIns="46254" rtlCol="0">
            <a:spAutoFit/>
          </a:bodyPr>
          <a:lstStyle/>
          <a:p>
            <a:pPr defTabSz="836824"/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211920" y="1864692"/>
            <a:ext cx="1044001" cy="577883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67" tIns="46254" rIns="92367" bIns="46254" rtlCol="0" anchor="ctr"/>
          <a:lstStyle/>
          <a:p>
            <a:pPr algn="ctr" defTabSz="836824"/>
            <a:r>
              <a:rPr lang="fr-FR" sz="1159" dirty="0">
                <a:solidFill>
                  <a:srgbClr val="FF0000"/>
                </a:solidFill>
                <a:latin typeface="Rockwell" pitchFamily="18" charset="0"/>
              </a:rPr>
              <a:t>2688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ABDE06F-7344-09B9-6276-18DEB995B0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52" y="5261776"/>
            <a:ext cx="941581" cy="391307"/>
          </a:xfrm>
          <a:prstGeom prst="rect">
            <a:avLst/>
          </a:prstGeom>
        </p:spPr>
      </p:pic>
      <p:pic>
        <p:nvPicPr>
          <p:cNvPr id="6" name="Image 5" descr="Une image contenant Panneau de signalisation, signalisation, jaune, texte&#10;&#10;Le contenu généré par l’IA peut être incorrect.">
            <a:extLst>
              <a:ext uri="{FF2B5EF4-FFF2-40B4-BE49-F238E27FC236}">
                <a16:creationId xmlns:a16="http://schemas.microsoft.com/office/drawing/2014/main" id="{7DD7BE08-069B-4AD8-AB96-4F7377FE0C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185" y="3698248"/>
            <a:ext cx="900000" cy="9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8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</Words>
  <Application>Microsoft Office PowerPoint</Application>
  <PresentationFormat>Personnalisé</PresentationFormat>
  <Paragraphs>79</Paragraphs>
  <Slides>65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13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65</vt:i4>
      </vt:variant>
    </vt:vector>
  </HeadingPairs>
  <TitlesOfParts>
    <vt:vector size="81" baseType="lpstr">
      <vt:lpstr>Agency FB</vt:lpstr>
      <vt:lpstr>Aptos</vt:lpstr>
      <vt:lpstr>Aptos Display</vt:lpstr>
      <vt:lpstr>Arial</vt:lpstr>
      <vt:lpstr>Arial Narrow</vt:lpstr>
      <vt:lpstr>Calibri</vt:lpstr>
      <vt:lpstr>Coiny</vt:lpstr>
      <vt:lpstr>Cookie</vt:lpstr>
      <vt:lpstr>Footlight MT Light</vt:lpstr>
      <vt:lpstr>Franklin Gothic Medium</vt:lpstr>
      <vt:lpstr>inherit</vt:lpstr>
      <vt:lpstr>Montserrat</vt:lpstr>
      <vt:lpstr>Rockwell</vt:lpstr>
      <vt:lpstr>Thème Office</vt:lpstr>
      <vt:lpstr>87_Thème Office</vt:lpstr>
      <vt:lpstr>94_Thème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13</cp:revision>
  <dcterms:created xsi:type="dcterms:W3CDTF">2026-02-13T20:42:01Z</dcterms:created>
  <dcterms:modified xsi:type="dcterms:W3CDTF">2026-02-15T17:21:42Z</dcterms:modified>
</cp:coreProperties>
</file>