
<file path=[Content_Types].xml><?xml version="1.0" encoding="utf-8"?>
<Types xmlns="http://schemas.openxmlformats.org/package/2006/content-types">
  <Default Extension="gif" ContentType="image/gif"/>
  <Default Extension="jpeg" ContentType="image/jpeg"/>
  <Default Extension="jpg" ContentType="image/pn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media/image6.jpg" ContentType="image/jpeg"/>
  <Override PartName="/ppt/media/image10.jpg" ContentType="image/jpeg"/>
  <Override PartName="/ppt/media/image11.jpg" ContentType="image/jpeg"/>
  <Override PartName="/ppt/media/image12.jpg" ContentType="image/jpeg"/>
  <Override PartName="/ppt/media/image13.jpg" ContentType="image/jpeg"/>
  <Override PartName="/ppt/media/image15.jpg" ContentType="image/jpeg"/>
  <Override PartName="/ppt/media/image17.jpg" ContentType="image/jpeg"/>
  <Override PartName="/ppt/media/image19.jpg" ContentType="image/jpeg"/>
  <Override PartName="/ppt/media/image21.jpg" ContentType="image/jpeg"/>
  <Override PartName="/ppt/media/image22.jpg" ContentType="image/jpeg"/>
  <Override PartName="/ppt/media/image23.jpg" ContentType="image/jpeg"/>
  <Override PartName="/ppt/media/image24.jpg" ContentType="image/jpeg"/>
  <Override PartName="/ppt/media/image25.jpg" ContentType="image/jpeg"/>
  <Override PartName="/ppt/media/image26.jpg" ContentType="image/jpeg"/>
  <Override PartName="/ppt/media/image27.jpg" ContentType="image/jpeg"/>
  <Override PartName="/ppt/media/image28.jpg" ContentType="image/jpeg"/>
  <Override PartName="/ppt/media/image29.jpg" ContentType="image/jpeg"/>
  <Override PartName="/ppt/media/image30.jpg" ContentType="image/jpeg"/>
  <Override PartName="/ppt/media/image31.jpg" ContentType="image/jpeg"/>
  <Override PartName="/ppt/media/image32.jpg" ContentType="image/jpeg"/>
  <Override PartName="/ppt/media/image33.jpg" ContentType="image/jpeg"/>
  <Override PartName="/ppt/media/image34.jpg" ContentType="image/jpeg"/>
  <Override PartName="/ppt/media/image35.jpg" ContentType="image/jpeg"/>
  <Override PartName="/ppt/media/image36.jpg" ContentType="image/jpeg"/>
  <Override PartName="/ppt/media/image37.jpg" ContentType="image/jpeg"/>
  <Override PartName="/ppt/media/image38.jpg" ContentType="image/jpeg"/>
  <Override PartName="/ppt/media/image39.jpg" ContentType="image/jpeg"/>
  <Override PartName="/ppt/media/image40.jpg" ContentType="image/jpeg"/>
  <Override PartName="/ppt/media/image41.jpg" ContentType="image/jpeg"/>
  <Override PartName="/ppt/media/image42.jpg" ContentType="image/jpeg"/>
  <Override PartName="/ppt/media/image45.jpg" ContentType="image/jpeg"/>
  <Override PartName="/ppt/media/image46.jpg" ContentType="image/jpeg"/>
  <Override PartName="/ppt/media/image47.jpg" ContentType="image/jpeg"/>
  <Override PartName="/ppt/media/image50.jpg" ContentType="image/jpeg"/>
  <Override PartName="/ppt/media/image51.jpg" ContentType="image/jpeg"/>
  <Override PartName="/ppt/media/image52.jpg" ContentType="image/jpeg"/>
  <Override PartName="/ppt/media/image53.jpg" ContentType="image/jpeg"/>
  <Override PartName="/ppt/media/image54.jpg" ContentType="image/jpeg"/>
  <Override PartName="/ppt/media/image55.jpg" ContentType="image/jpeg"/>
  <Override PartName="/ppt/media/image56.jpg" ContentType="image/jpeg"/>
  <Override PartName="/ppt/media/image57.jpg" ContentType="image/jpeg"/>
  <Override PartName="/ppt/media/image58.jpg" ContentType="image/jpeg"/>
  <Override PartName="/ppt/media/image59.jpg" ContentType="image/jpeg"/>
  <Override PartName="/ppt/media/image61.jpg" ContentType="image/jpeg"/>
  <Override PartName="/ppt/media/image62.jpg" ContentType="image/jpeg"/>
  <Override PartName="/ppt/media/image63.jpg" ContentType="image/jpeg"/>
  <Override PartName="/ppt/media/image64.jpg" ContentType="image/jpeg"/>
  <Override PartName="/ppt/media/image65.jpg" ContentType="image/jpeg"/>
  <Override PartName="/ppt/media/image66.jpg" ContentType="image/jpeg"/>
  <Override PartName="/ppt/media/image67.jpg" ContentType="image/jpe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sldIdLst>
    <p:sldId id="432" r:id="rId4"/>
    <p:sldId id="697" r:id="rId5"/>
    <p:sldId id="644" r:id="rId6"/>
    <p:sldId id="693" r:id="rId7"/>
    <p:sldId id="694" r:id="rId8"/>
    <p:sldId id="645" r:id="rId9"/>
    <p:sldId id="646" r:id="rId10"/>
    <p:sldId id="647" r:id="rId11"/>
    <p:sldId id="648" r:id="rId12"/>
    <p:sldId id="649" r:id="rId13"/>
    <p:sldId id="650" r:id="rId14"/>
    <p:sldId id="651" r:id="rId15"/>
    <p:sldId id="652" r:id="rId16"/>
    <p:sldId id="653" r:id="rId17"/>
    <p:sldId id="654" r:id="rId18"/>
    <p:sldId id="655" r:id="rId19"/>
    <p:sldId id="656" r:id="rId20"/>
    <p:sldId id="657" r:id="rId21"/>
    <p:sldId id="658" r:id="rId22"/>
    <p:sldId id="659" r:id="rId23"/>
    <p:sldId id="660" r:id="rId24"/>
    <p:sldId id="661" r:id="rId25"/>
    <p:sldId id="662" r:id="rId26"/>
    <p:sldId id="663" r:id="rId27"/>
    <p:sldId id="664" r:id="rId28"/>
    <p:sldId id="666" r:id="rId29"/>
    <p:sldId id="667" r:id="rId30"/>
    <p:sldId id="668" r:id="rId31"/>
    <p:sldId id="669" r:id="rId32"/>
    <p:sldId id="670" r:id="rId33"/>
    <p:sldId id="671" r:id="rId34"/>
    <p:sldId id="672" r:id="rId35"/>
    <p:sldId id="698" r:id="rId36"/>
    <p:sldId id="665" r:id="rId37"/>
    <p:sldId id="695" r:id="rId38"/>
    <p:sldId id="696" r:id="rId39"/>
    <p:sldId id="673" r:id="rId40"/>
    <p:sldId id="674" r:id="rId41"/>
    <p:sldId id="676" r:id="rId42"/>
    <p:sldId id="699" r:id="rId43"/>
    <p:sldId id="677" r:id="rId44"/>
    <p:sldId id="678" r:id="rId45"/>
    <p:sldId id="679" r:id="rId46"/>
    <p:sldId id="680" r:id="rId47"/>
    <p:sldId id="681" r:id="rId48"/>
    <p:sldId id="682" r:id="rId49"/>
    <p:sldId id="683" r:id="rId50"/>
    <p:sldId id="684" r:id="rId51"/>
    <p:sldId id="685" r:id="rId52"/>
    <p:sldId id="686" r:id="rId53"/>
    <p:sldId id="687" r:id="rId54"/>
    <p:sldId id="688" r:id="rId55"/>
    <p:sldId id="689" r:id="rId56"/>
    <p:sldId id="690" r:id="rId57"/>
    <p:sldId id="691" r:id="rId58"/>
    <p:sldId id="692" r:id="rId59"/>
    <p:sldId id="675" r:id="rId60"/>
    <p:sldId id="643" r:id="rId61"/>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Puxv2JoiKWD7ro9Jbu9qw==" hashData="JI82jLYwsZmcVKUr+aGLGQ7UTwkZMuqxuYswfgTJL1o3MDR/xWRJOFbQj1ljRwTTO5BKv3n2LLkcddR/d0Iv6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5" d="100"/>
          <a:sy n="75" d="100"/>
        </p:scale>
        <p:origin x="854" y="5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DF38C8D-10FD-A0F1-33BE-E279C34A49E8}"/>
              </a:ext>
            </a:extLst>
          </p:cNvPr>
          <p:cNvSpPr>
            <a:spLocks noGrp="1"/>
          </p:cNvSpPr>
          <p:nvPr>
            <p:ph type="ctrTitle"/>
          </p:nvPr>
        </p:nvSpPr>
        <p:spPr>
          <a:xfrm>
            <a:off x="1143000" y="1122363"/>
            <a:ext cx="6858000" cy="2387600"/>
          </a:xfrm>
        </p:spPr>
        <p:txBody>
          <a:bodyPr anchor="b"/>
          <a:lstStyle>
            <a:lvl1pPr algn="ctr">
              <a:defRPr sz="4500"/>
            </a:lvl1pPr>
          </a:lstStyle>
          <a:p>
            <a:r>
              <a:rPr lang="fr-FR"/>
              <a:t>Modifiez le style du titre</a:t>
            </a:r>
          </a:p>
        </p:txBody>
      </p:sp>
      <p:sp>
        <p:nvSpPr>
          <p:cNvPr id="3" name="Sous-titre 2">
            <a:extLst>
              <a:ext uri="{FF2B5EF4-FFF2-40B4-BE49-F238E27FC236}">
                <a16:creationId xmlns:a16="http://schemas.microsoft.com/office/drawing/2014/main" id="{4721EEF1-727C-4E92-C66A-5BF544A9CD25}"/>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750584B-5D2F-BDAA-D9CA-5E47ABA99BDA}"/>
              </a:ext>
            </a:extLst>
          </p:cNvPr>
          <p:cNvSpPr>
            <a:spLocks noGrp="1"/>
          </p:cNvSpPr>
          <p:nvPr>
            <p:ph type="dt" sz="half" idx="10"/>
          </p:nvPr>
        </p:nvSpPr>
        <p:spPr/>
        <p:txBody>
          <a:bodyPr/>
          <a:lstStyle/>
          <a:p>
            <a:fld id="{16923E43-392B-4C3E-8496-B0FED1748F45}" type="datetimeFigureOut">
              <a:rPr lang="fr-FR" smtClean="0"/>
              <a:t>07/01/2026</a:t>
            </a:fld>
            <a:endParaRPr lang="fr-FR"/>
          </a:p>
        </p:txBody>
      </p:sp>
      <p:sp>
        <p:nvSpPr>
          <p:cNvPr id="5" name="Espace réservé du pied de page 4">
            <a:extLst>
              <a:ext uri="{FF2B5EF4-FFF2-40B4-BE49-F238E27FC236}">
                <a16:creationId xmlns:a16="http://schemas.microsoft.com/office/drawing/2014/main" id="{5990A9A6-CEC3-A909-A287-8B97F1A1949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EC6EB67-D39E-8295-0D46-39374FA3F085}"/>
              </a:ext>
            </a:extLst>
          </p:cNvPr>
          <p:cNvSpPr>
            <a:spLocks noGrp="1"/>
          </p:cNvSpPr>
          <p:nvPr>
            <p:ph type="sldNum" sz="quarter" idx="12"/>
          </p:nvPr>
        </p:nvSpPr>
        <p:spPr/>
        <p:txBody>
          <a:bodyPr/>
          <a:lstStyle/>
          <a:p>
            <a:fld id="{1A14DF8A-966D-4823-A282-89E364726904}" type="slidenum">
              <a:rPr lang="fr-FR" smtClean="0"/>
              <a:t>‹N°›</a:t>
            </a:fld>
            <a:endParaRPr lang="fr-FR"/>
          </a:p>
        </p:txBody>
      </p:sp>
    </p:spTree>
    <p:extLst>
      <p:ext uri="{BB962C8B-B14F-4D97-AF65-F5344CB8AC3E}">
        <p14:creationId xmlns:p14="http://schemas.microsoft.com/office/powerpoint/2010/main" val="27264896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0F8029-1613-CB47-D3D4-21576DD35FA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C793DED-B9A4-3D1B-5B63-C15D0A8B111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9930A78-30E1-6084-3B52-C09856AE3FAF}"/>
              </a:ext>
            </a:extLst>
          </p:cNvPr>
          <p:cNvSpPr>
            <a:spLocks noGrp="1"/>
          </p:cNvSpPr>
          <p:nvPr>
            <p:ph type="dt" sz="half" idx="10"/>
          </p:nvPr>
        </p:nvSpPr>
        <p:spPr/>
        <p:txBody>
          <a:bodyPr/>
          <a:lstStyle/>
          <a:p>
            <a:fld id="{16923E43-392B-4C3E-8496-B0FED1748F45}" type="datetimeFigureOut">
              <a:rPr lang="fr-FR" smtClean="0"/>
              <a:t>07/01/2026</a:t>
            </a:fld>
            <a:endParaRPr lang="fr-FR"/>
          </a:p>
        </p:txBody>
      </p:sp>
      <p:sp>
        <p:nvSpPr>
          <p:cNvPr id="5" name="Espace réservé du pied de page 4">
            <a:extLst>
              <a:ext uri="{FF2B5EF4-FFF2-40B4-BE49-F238E27FC236}">
                <a16:creationId xmlns:a16="http://schemas.microsoft.com/office/drawing/2014/main" id="{C420E219-BF65-3F58-32F6-78A4871E50A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018790D-E79D-07F4-3903-62FBB489D873}"/>
              </a:ext>
            </a:extLst>
          </p:cNvPr>
          <p:cNvSpPr>
            <a:spLocks noGrp="1"/>
          </p:cNvSpPr>
          <p:nvPr>
            <p:ph type="sldNum" sz="quarter" idx="12"/>
          </p:nvPr>
        </p:nvSpPr>
        <p:spPr/>
        <p:txBody>
          <a:bodyPr/>
          <a:lstStyle/>
          <a:p>
            <a:fld id="{1A14DF8A-966D-4823-A282-89E364726904}" type="slidenum">
              <a:rPr lang="fr-FR" smtClean="0"/>
              <a:t>‹N°›</a:t>
            </a:fld>
            <a:endParaRPr lang="fr-FR"/>
          </a:p>
        </p:txBody>
      </p:sp>
    </p:spTree>
    <p:extLst>
      <p:ext uri="{BB962C8B-B14F-4D97-AF65-F5344CB8AC3E}">
        <p14:creationId xmlns:p14="http://schemas.microsoft.com/office/powerpoint/2010/main" val="17039863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0A5A7C-D66C-CC13-F5CE-8C80309742F9}"/>
              </a:ext>
            </a:extLst>
          </p:cNvPr>
          <p:cNvSpPr>
            <a:spLocks noGrp="1"/>
          </p:cNvSpPr>
          <p:nvPr>
            <p:ph type="title"/>
          </p:nvPr>
        </p:nvSpPr>
        <p:spPr>
          <a:xfrm>
            <a:off x="623888" y="1709739"/>
            <a:ext cx="7886700" cy="2852737"/>
          </a:xfrm>
        </p:spPr>
        <p:txBody>
          <a:bodyPr anchor="b"/>
          <a:lstStyle>
            <a:lvl1pPr>
              <a:defRPr sz="4500"/>
            </a:lvl1pPr>
          </a:lstStyle>
          <a:p>
            <a:r>
              <a:rPr lang="fr-FR"/>
              <a:t>Modifiez le style du titre</a:t>
            </a:r>
          </a:p>
        </p:txBody>
      </p:sp>
      <p:sp>
        <p:nvSpPr>
          <p:cNvPr id="3" name="Espace réservé du texte 2">
            <a:extLst>
              <a:ext uri="{FF2B5EF4-FFF2-40B4-BE49-F238E27FC236}">
                <a16:creationId xmlns:a16="http://schemas.microsoft.com/office/drawing/2014/main" id="{8DE87723-BF8F-E0D4-7578-8842924CDF83}"/>
              </a:ext>
            </a:extLst>
          </p:cNvPr>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AB5C5FB-D5C4-AD83-D94E-F1CCD5736151}"/>
              </a:ext>
            </a:extLst>
          </p:cNvPr>
          <p:cNvSpPr>
            <a:spLocks noGrp="1"/>
          </p:cNvSpPr>
          <p:nvPr>
            <p:ph type="dt" sz="half" idx="10"/>
          </p:nvPr>
        </p:nvSpPr>
        <p:spPr/>
        <p:txBody>
          <a:bodyPr/>
          <a:lstStyle/>
          <a:p>
            <a:fld id="{16923E43-392B-4C3E-8496-B0FED1748F45}" type="datetimeFigureOut">
              <a:rPr lang="fr-FR" smtClean="0"/>
              <a:t>07/01/2026</a:t>
            </a:fld>
            <a:endParaRPr lang="fr-FR"/>
          </a:p>
        </p:txBody>
      </p:sp>
      <p:sp>
        <p:nvSpPr>
          <p:cNvPr id="5" name="Espace réservé du pied de page 4">
            <a:extLst>
              <a:ext uri="{FF2B5EF4-FFF2-40B4-BE49-F238E27FC236}">
                <a16:creationId xmlns:a16="http://schemas.microsoft.com/office/drawing/2014/main" id="{82B8557E-9FF3-0915-7D02-E085B4349C9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C0AA837-4D8E-5991-0456-57533D048BCB}"/>
              </a:ext>
            </a:extLst>
          </p:cNvPr>
          <p:cNvSpPr>
            <a:spLocks noGrp="1"/>
          </p:cNvSpPr>
          <p:nvPr>
            <p:ph type="sldNum" sz="quarter" idx="12"/>
          </p:nvPr>
        </p:nvSpPr>
        <p:spPr/>
        <p:txBody>
          <a:bodyPr/>
          <a:lstStyle/>
          <a:p>
            <a:fld id="{1A14DF8A-966D-4823-A282-89E364726904}" type="slidenum">
              <a:rPr lang="fr-FR" smtClean="0"/>
              <a:t>‹N°›</a:t>
            </a:fld>
            <a:endParaRPr lang="fr-FR"/>
          </a:p>
        </p:txBody>
      </p:sp>
    </p:spTree>
    <p:extLst>
      <p:ext uri="{BB962C8B-B14F-4D97-AF65-F5344CB8AC3E}">
        <p14:creationId xmlns:p14="http://schemas.microsoft.com/office/powerpoint/2010/main" val="18516270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D7E214B-DA2A-C523-F2F9-D13361B903C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37586D3-B2C9-C5F7-133C-B523DF14E222}"/>
              </a:ext>
            </a:extLst>
          </p:cNvPr>
          <p:cNvSpPr>
            <a:spLocks noGrp="1"/>
          </p:cNvSpPr>
          <p:nvPr>
            <p:ph sz="half" idx="1"/>
          </p:nvPr>
        </p:nvSpPr>
        <p:spPr>
          <a:xfrm>
            <a:off x="628650" y="1825625"/>
            <a:ext cx="38862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6BE0134-5260-A127-D75B-53312186330C}"/>
              </a:ext>
            </a:extLst>
          </p:cNvPr>
          <p:cNvSpPr>
            <a:spLocks noGrp="1"/>
          </p:cNvSpPr>
          <p:nvPr>
            <p:ph sz="half" idx="2"/>
          </p:nvPr>
        </p:nvSpPr>
        <p:spPr>
          <a:xfrm>
            <a:off x="4629150" y="1825625"/>
            <a:ext cx="38862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3D28DD6-A0BA-65B6-E36D-086AAB691860}"/>
              </a:ext>
            </a:extLst>
          </p:cNvPr>
          <p:cNvSpPr>
            <a:spLocks noGrp="1"/>
          </p:cNvSpPr>
          <p:nvPr>
            <p:ph type="dt" sz="half" idx="10"/>
          </p:nvPr>
        </p:nvSpPr>
        <p:spPr/>
        <p:txBody>
          <a:bodyPr/>
          <a:lstStyle/>
          <a:p>
            <a:fld id="{16923E43-392B-4C3E-8496-B0FED1748F45}" type="datetimeFigureOut">
              <a:rPr lang="fr-FR" smtClean="0"/>
              <a:t>07/01/2026</a:t>
            </a:fld>
            <a:endParaRPr lang="fr-FR"/>
          </a:p>
        </p:txBody>
      </p:sp>
      <p:sp>
        <p:nvSpPr>
          <p:cNvPr id="6" name="Espace réservé du pied de page 5">
            <a:extLst>
              <a:ext uri="{FF2B5EF4-FFF2-40B4-BE49-F238E27FC236}">
                <a16:creationId xmlns:a16="http://schemas.microsoft.com/office/drawing/2014/main" id="{9F4D9F76-115D-F9F3-48E8-EF836D34444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D07BC61-EBDF-77E1-AA7C-77676A7F8EE4}"/>
              </a:ext>
            </a:extLst>
          </p:cNvPr>
          <p:cNvSpPr>
            <a:spLocks noGrp="1"/>
          </p:cNvSpPr>
          <p:nvPr>
            <p:ph type="sldNum" sz="quarter" idx="12"/>
          </p:nvPr>
        </p:nvSpPr>
        <p:spPr/>
        <p:txBody>
          <a:bodyPr/>
          <a:lstStyle/>
          <a:p>
            <a:fld id="{1A14DF8A-966D-4823-A282-89E364726904}" type="slidenum">
              <a:rPr lang="fr-FR" smtClean="0"/>
              <a:t>‹N°›</a:t>
            </a:fld>
            <a:endParaRPr lang="fr-FR"/>
          </a:p>
        </p:txBody>
      </p:sp>
    </p:spTree>
    <p:extLst>
      <p:ext uri="{BB962C8B-B14F-4D97-AF65-F5344CB8AC3E}">
        <p14:creationId xmlns:p14="http://schemas.microsoft.com/office/powerpoint/2010/main" val="31509728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7C62FDB-4C71-BFB9-8156-BD38242BB6A5}"/>
              </a:ext>
            </a:extLst>
          </p:cNvPr>
          <p:cNvSpPr>
            <a:spLocks noGrp="1"/>
          </p:cNvSpPr>
          <p:nvPr>
            <p:ph type="title"/>
          </p:nvPr>
        </p:nvSpPr>
        <p:spPr>
          <a:xfrm>
            <a:off x="629841" y="365126"/>
            <a:ext cx="78867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FFE0117-0DE8-DA88-FA81-3C40F6EB94F1}"/>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4D793FC-450A-8DB8-7277-DA0777A0A8AC}"/>
              </a:ext>
            </a:extLst>
          </p:cNvPr>
          <p:cNvSpPr>
            <a:spLocks noGrp="1"/>
          </p:cNvSpPr>
          <p:nvPr>
            <p:ph sz="half" idx="2"/>
          </p:nvPr>
        </p:nvSpPr>
        <p:spPr>
          <a:xfrm>
            <a:off x="629842" y="2505075"/>
            <a:ext cx="3868340"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35666D8-AE9E-FC78-9178-CD64C2A31346}"/>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B7CCEF3-39BE-9E47-C7BA-39316D29ABCF}"/>
              </a:ext>
            </a:extLst>
          </p:cNvPr>
          <p:cNvSpPr>
            <a:spLocks noGrp="1"/>
          </p:cNvSpPr>
          <p:nvPr>
            <p:ph sz="quarter" idx="4"/>
          </p:nvPr>
        </p:nvSpPr>
        <p:spPr>
          <a:xfrm>
            <a:off x="4629150" y="2505075"/>
            <a:ext cx="3887391"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30563FD6-32E3-C080-77F7-84CCD9336851}"/>
              </a:ext>
            </a:extLst>
          </p:cNvPr>
          <p:cNvSpPr>
            <a:spLocks noGrp="1"/>
          </p:cNvSpPr>
          <p:nvPr>
            <p:ph type="dt" sz="half" idx="10"/>
          </p:nvPr>
        </p:nvSpPr>
        <p:spPr/>
        <p:txBody>
          <a:bodyPr/>
          <a:lstStyle/>
          <a:p>
            <a:fld id="{16923E43-392B-4C3E-8496-B0FED1748F45}" type="datetimeFigureOut">
              <a:rPr lang="fr-FR" smtClean="0"/>
              <a:t>07/01/2026</a:t>
            </a:fld>
            <a:endParaRPr lang="fr-FR"/>
          </a:p>
        </p:txBody>
      </p:sp>
      <p:sp>
        <p:nvSpPr>
          <p:cNvPr id="8" name="Espace réservé du pied de page 7">
            <a:extLst>
              <a:ext uri="{FF2B5EF4-FFF2-40B4-BE49-F238E27FC236}">
                <a16:creationId xmlns:a16="http://schemas.microsoft.com/office/drawing/2014/main" id="{0685A960-E69D-3BD9-791D-927AD361F95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71A39965-75ED-6BD3-2812-5038F5745866}"/>
              </a:ext>
            </a:extLst>
          </p:cNvPr>
          <p:cNvSpPr>
            <a:spLocks noGrp="1"/>
          </p:cNvSpPr>
          <p:nvPr>
            <p:ph type="sldNum" sz="quarter" idx="12"/>
          </p:nvPr>
        </p:nvSpPr>
        <p:spPr/>
        <p:txBody>
          <a:bodyPr/>
          <a:lstStyle/>
          <a:p>
            <a:fld id="{1A14DF8A-966D-4823-A282-89E364726904}" type="slidenum">
              <a:rPr lang="fr-FR" smtClean="0"/>
              <a:t>‹N°›</a:t>
            </a:fld>
            <a:endParaRPr lang="fr-FR"/>
          </a:p>
        </p:txBody>
      </p:sp>
    </p:spTree>
    <p:extLst>
      <p:ext uri="{BB962C8B-B14F-4D97-AF65-F5344CB8AC3E}">
        <p14:creationId xmlns:p14="http://schemas.microsoft.com/office/powerpoint/2010/main" val="12426108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62E5BFC-1035-C08A-2803-B1A6EDB0B94C}"/>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7500FC5-2AC7-8FCC-8912-B34CE617B0C7}"/>
              </a:ext>
            </a:extLst>
          </p:cNvPr>
          <p:cNvSpPr>
            <a:spLocks noGrp="1"/>
          </p:cNvSpPr>
          <p:nvPr>
            <p:ph type="dt" sz="half" idx="10"/>
          </p:nvPr>
        </p:nvSpPr>
        <p:spPr/>
        <p:txBody>
          <a:bodyPr/>
          <a:lstStyle/>
          <a:p>
            <a:fld id="{16923E43-392B-4C3E-8496-B0FED1748F45}" type="datetimeFigureOut">
              <a:rPr lang="fr-FR" smtClean="0"/>
              <a:t>07/01/2026</a:t>
            </a:fld>
            <a:endParaRPr lang="fr-FR"/>
          </a:p>
        </p:txBody>
      </p:sp>
      <p:sp>
        <p:nvSpPr>
          <p:cNvPr id="4" name="Espace réservé du pied de page 3">
            <a:extLst>
              <a:ext uri="{FF2B5EF4-FFF2-40B4-BE49-F238E27FC236}">
                <a16:creationId xmlns:a16="http://schemas.microsoft.com/office/drawing/2014/main" id="{4E440F15-6EAB-57A7-6294-41CF7365815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32EFAF8F-2E6A-465B-B3C8-5ECAAB16AE5E}"/>
              </a:ext>
            </a:extLst>
          </p:cNvPr>
          <p:cNvSpPr>
            <a:spLocks noGrp="1"/>
          </p:cNvSpPr>
          <p:nvPr>
            <p:ph type="sldNum" sz="quarter" idx="12"/>
          </p:nvPr>
        </p:nvSpPr>
        <p:spPr/>
        <p:txBody>
          <a:bodyPr/>
          <a:lstStyle/>
          <a:p>
            <a:fld id="{1A14DF8A-966D-4823-A282-89E364726904}" type="slidenum">
              <a:rPr lang="fr-FR" smtClean="0"/>
              <a:t>‹N°›</a:t>
            </a:fld>
            <a:endParaRPr lang="fr-FR"/>
          </a:p>
        </p:txBody>
      </p:sp>
    </p:spTree>
    <p:extLst>
      <p:ext uri="{BB962C8B-B14F-4D97-AF65-F5344CB8AC3E}">
        <p14:creationId xmlns:p14="http://schemas.microsoft.com/office/powerpoint/2010/main" val="2623768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9448380-E8FD-9CA1-5249-FD9E067EA5D4}"/>
              </a:ext>
            </a:extLst>
          </p:cNvPr>
          <p:cNvSpPr>
            <a:spLocks noGrp="1"/>
          </p:cNvSpPr>
          <p:nvPr>
            <p:ph type="dt" sz="half" idx="10"/>
          </p:nvPr>
        </p:nvSpPr>
        <p:spPr/>
        <p:txBody>
          <a:bodyPr/>
          <a:lstStyle/>
          <a:p>
            <a:fld id="{16923E43-392B-4C3E-8496-B0FED1748F45}" type="datetimeFigureOut">
              <a:rPr lang="fr-FR" smtClean="0"/>
              <a:t>07/01/2026</a:t>
            </a:fld>
            <a:endParaRPr lang="fr-FR"/>
          </a:p>
        </p:txBody>
      </p:sp>
      <p:sp>
        <p:nvSpPr>
          <p:cNvPr id="3" name="Espace réservé du pied de page 2">
            <a:extLst>
              <a:ext uri="{FF2B5EF4-FFF2-40B4-BE49-F238E27FC236}">
                <a16:creationId xmlns:a16="http://schemas.microsoft.com/office/drawing/2014/main" id="{8A0ADC70-AD44-7405-D207-F4F34A0A7EB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5CB37777-1EF5-F8A7-241D-23822C10F99D}"/>
              </a:ext>
            </a:extLst>
          </p:cNvPr>
          <p:cNvSpPr>
            <a:spLocks noGrp="1"/>
          </p:cNvSpPr>
          <p:nvPr>
            <p:ph type="sldNum" sz="quarter" idx="12"/>
          </p:nvPr>
        </p:nvSpPr>
        <p:spPr/>
        <p:txBody>
          <a:bodyPr/>
          <a:lstStyle/>
          <a:p>
            <a:fld id="{1A14DF8A-966D-4823-A282-89E364726904}" type="slidenum">
              <a:rPr lang="fr-FR" smtClean="0"/>
              <a:t>‹N°›</a:t>
            </a:fld>
            <a:endParaRPr lang="fr-FR"/>
          </a:p>
        </p:txBody>
      </p:sp>
    </p:spTree>
    <p:extLst>
      <p:ext uri="{BB962C8B-B14F-4D97-AF65-F5344CB8AC3E}">
        <p14:creationId xmlns:p14="http://schemas.microsoft.com/office/powerpoint/2010/main" val="12574774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012741-A110-9A6D-F3A7-B3A2AAD11045}"/>
              </a:ext>
            </a:extLst>
          </p:cNvPr>
          <p:cNvSpPr>
            <a:spLocks noGrp="1"/>
          </p:cNvSpPr>
          <p:nvPr>
            <p:ph type="title"/>
          </p:nvPr>
        </p:nvSpPr>
        <p:spPr>
          <a:xfrm>
            <a:off x="629841" y="457200"/>
            <a:ext cx="2949178" cy="1600200"/>
          </a:xfrm>
        </p:spPr>
        <p:txBody>
          <a:bodyPr anchor="b"/>
          <a:lstStyle>
            <a:lvl1pPr>
              <a:defRPr sz="2400"/>
            </a:lvl1pPr>
          </a:lstStyle>
          <a:p>
            <a:r>
              <a:rPr lang="fr-FR"/>
              <a:t>Modifiez le style du titre</a:t>
            </a:r>
          </a:p>
        </p:txBody>
      </p:sp>
      <p:sp>
        <p:nvSpPr>
          <p:cNvPr id="3" name="Espace réservé du contenu 2">
            <a:extLst>
              <a:ext uri="{FF2B5EF4-FFF2-40B4-BE49-F238E27FC236}">
                <a16:creationId xmlns:a16="http://schemas.microsoft.com/office/drawing/2014/main" id="{01F8EF9F-8AD2-1876-D061-7CA9448822EF}"/>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8700C04-6820-D683-F5B4-8A7440409AD8}"/>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7995483-ECE9-4423-494D-3E9A470A84E1}"/>
              </a:ext>
            </a:extLst>
          </p:cNvPr>
          <p:cNvSpPr>
            <a:spLocks noGrp="1"/>
          </p:cNvSpPr>
          <p:nvPr>
            <p:ph type="dt" sz="half" idx="10"/>
          </p:nvPr>
        </p:nvSpPr>
        <p:spPr/>
        <p:txBody>
          <a:bodyPr/>
          <a:lstStyle/>
          <a:p>
            <a:fld id="{16923E43-392B-4C3E-8496-B0FED1748F45}" type="datetimeFigureOut">
              <a:rPr lang="fr-FR" smtClean="0"/>
              <a:t>07/01/2026</a:t>
            </a:fld>
            <a:endParaRPr lang="fr-FR"/>
          </a:p>
        </p:txBody>
      </p:sp>
      <p:sp>
        <p:nvSpPr>
          <p:cNvPr id="6" name="Espace réservé du pied de page 5">
            <a:extLst>
              <a:ext uri="{FF2B5EF4-FFF2-40B4-BE49-F238E27FC236}">
                <a16:creationId xmlns:a16="http://schemas.microsoft.com/office/drawing/2014/main" id="{14B901E4-E296-4BDB-07FF-CB71D3EFAFD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4AF6EE3-F6AE-24E9-C753-1499ED761936}"/>
              </a:ext>
            </a:extLst>
          </p:cNvPr>
          <p:cNvSpPr>
            <a:spLocks noGrp="1"/>
          </p:cNvSpPr>
          <p:nvPr>
            <p:ph type="sldNum" sz="quarter" idx="12"/>
          </p:nvPr>
        </p:nvSpPr>
        <p:spPr/>
        <p:txBody>
          <a:bodyPr/>
          <a:lstStyle/>
          <a:p>
            <a:fld id="{1A14DF8A-966D-4823-A282-89E364726904}" type="slidenum">
              <a:rPr lang="fr-FR" smtClean="0"/>
              <a:t>‹N°›</a:t>
            </a:fld>
            <a:endParaRPr lang="fr-FR"/>
          </a:p>
        </p:txBody>
      </p:sp>
    </p:spTree>
    <p:extLst>
      <p:ext uri="{BB962C8B-B14F-4D97-AF65-F5344CB8AC3E}">
        <p14:creationId xmlns:p14="http://schemas.microsoft.com/office/powerpoint/2010/main" val="3935074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68AB61A-A210-E423-E176-BEDEDCEB43B7}"/>
              </a:ext>
            </a:extLst>
          </p:cNvPr>
          <p:cNvSpPr>
            <a:spLocks noGrp="1"/>
          </p:cNvSpPr>
          <p:nvPr>
            <p:ph type="title"/>
          </p:nvPr>
        </p:nvSpPr>
        <p:spPr>
          <a:xfrm>
            <a:off x="629841" y="457200"/>
            <a:ext cx="2949178" cy="1600200"/>
          </a:xfrm>
        </p:spPr>
        <p:txBody>
          <a:bodyPr anchor="b"/>
          <a:lstStyle>
            <a:lvl1pPr>
              <a:defRPr sz="2400"/>
            </a:lvl1pPr>
          </a:lstStyle>
          <a:p>
            <a:r>
              <a:rPr lang="fr-FR"/>
              <a:t>Modifiez le style du titre</a:t>
            </a:r>
          </a:p>
        </p:txBody>
      </p:sp>
      <p:sp>
        <p:nvSpPr>
          <p:cNvPr id="3" name="Espace réservé pour une image  2">
            <a:extLst>
              <a:ext uri="{FF2B5EF4-FFF2-40B4-BE49-F238E27FC236}">
                <a16:creationId xmlns:a16="http://schemas.microsoft.com/office/drawing/2014/main" id="{5FA2ED9E-4AD6-0590-3E41-24358CB7916B}"/>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fr-FR"/>
          </a:p>
        </p:txBody>
      </p:sp>
      <p:sp>
        <p:nvSpPr>
          <p:cNvPr id="4" name="Espace réservé du texte 3">
            <a:extLst>
              <a:ext uri="{FF2B5EF4-FFF2-40B4-BE49-F238E27FC236}">
                <a16:creationId xmlns:a16="http://schemas.microsoft.com/office/drawing/2014/main" id="{EF10E3DB-73D4-BF3C-97EB-FB84BCCCC04A}"/>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22D3723-09A9-C0AC-0541-7F55F97C0B08}"/>
              </a:ext>
            </a:extLst>
          </p:cNvPr>
          <p:cNvSpPr>
            <a:spLocks noGrp="1"/>
          </p:cNvSpPr>
          <p:nvPr>
            <p:ph type="dt" sz="half" idx="10"/>
          </p:nvPr>
        </p:nvSpPr>
        <p:spPr/>
        <p:txBody>
          <a:bodyPr/>
          <a:lstStyle/>
          <a:p>
            <a:fld id="{16923E43-392B-4C3E-8496-B0FED1748F45}" type="datetimeFigureOut">
              <a:rPr lang="fr-FR" smtClean="0"/>
              <a:t>07/01/2026</a:t>
            </a:fld>
            <a:endParaRPr lang="fr-FR"/>
          </a:p>
        </p:txBody>
      </p:sp>
      <p:sp>
        <p:nvSpPr>
          <p:cNvPr id="6" name="Espace réservé du pied de page 5">
            <a:extLst>
              <a:ext uri="{FF2B5EF4-FFF2-40B4-BE49-F238E27FC236}">
                <a16:creationId xmlns:a16="http://schemas.microsoft.com/office/drawing/2014/main" id="{76F5B297-DA77-E966-9E8E-2F833289FC3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CC3D556-F1E1-D391-FA0E-CE5049DBE6DC}"/>
              </a:ext>
            </a:extLst>
          </p:cNvPr>
          <p:cNvSpPr>
            <a:spLocks noGrp="1"/>
          </p:cNvSpPr>
          <p:nvPr>
            <p:ph type="sldNum" sz="quarter" idx="12"/>
          </p:nvPr>
        </p:nvSpPr>
        <p:spPr/>
        <p:txBody>
          <a:bodyPr/>
          <a:lstStyle/>
          <a:p>
            <a:fld id="{1A14DF8A-966D-4823-A282-89E364726904}" type="slidenum">
              <a:rPr lang="fr-FR" smtClean="0"/>
              <a:t>‹N°›</a:t>
            </a:fld>
            <a:endParaRPr lang="fr-FR"/>
          </a:p>
        </p:txBody>
      </p:sp>
    </p:spTree>
    <p:extLst>
      <p:ext uri="{BB962C8B-B14F-4D97-AF65-F5344CB8AC3E}">
        <p14:creationId xmlns:p14="http://schemas.microsoft.com/office/powerpoint/2010/main" val="1888142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6DD9C6-711D-ECAE-4C84-CE5561CDE27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399916E-9426-C463-633A-689F84D01A3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193A4D8-67FA-0C96-F288-A0F668568B7E}"/>
              </a:ext>
            </a:extLst>
          </p:cNvPr>
          <p:cNvSpPr>
            <a:spLocks noGrp="1"/>
          </p:cNvSpPr>
          <p:nvPr>
            <p:ph type="dt" sz="half" idx="10"/>
          </p:nvPr>
        </p:nvSpPr>
        <p:spPr/>
        <p:txBody>
          <a:bodyPr/>
          <a:lstStyle/>
          <a:p>
            <a:fld id="{16923E43-392B-4C3E-8496-B0FED1748F45}" type="datetimeFigureOut">
              <a:rPr lang="fr-FR" smtClean="0"/>
              <a:t>07/01/2026</a:t>
            </a:fld>
            <a:endParaRPr lang="fr-FR"/>
          </a:p>
        </p:txBody>
      </p:sp>
      <p:sp>
        <p:nvSpPr>
          <p:cNvPr id="5" name="Espace réservé du pied de page 4">
            <a:extLst>
              <a:ext uri="{FF2B5EF4-FFF2-40B4-BE49-F238E27FC236}">
                <a16:creationId xmlns:a16="http://schemas.microsoft.com/office/drawing/2014/main" id="{73167C88-849D-90D3-70AB-51E1CD21250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3D21D4F-6E91-58C9-711F-9CC6FD7AEAE6}"/>
              </a:ext>
            </a:extLst>
          </p:cNvPr>
          <p:cNvSpPr>
            <a:spLocks noGrp="1"/>
          </p:cNvSpPr>
          <p:nvPr>
            <p:ph type="sldNum" sz="quarter" idx="12"/>
          </p:nvPr>
        </p:nvSpPr>
        <p:spPr/>
        <p:txBody>
          <a:bodyPr/>
          <a:lstStyle/>
          <a:p>
            <a:fld id="{1A14DF8A-966D-4823-A282-89E364726904}" type="slidenum">
              <a:rPr lang="fr-FR" smtClean="0"/>
              <a:t>‹N°›</a:t>
            </a:fld>
            <a:endParaRPr lang="fr-FR"/>
          </a:p>
        </p:txBody>
      </p:sp>
    </p:spTree>
    <p:extLst>
      <p:ext uri="{BB962C8B-B14F-4D97-AF65-F5344CB8AC3E}">
        <p14:creationId xmlns:p14="http://schemas.microsoft.com/office/powerpoint/2010/main" val="1603590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B104A48-A3C2-9AE5-1CCF-6B2AF5EAEB5C}"/>
              </a:ext>
            </a:extLst>
          </p:cNvPr>
          <p:cNvSpPr>
            <a:spLocks noGrp="1"/>
          </p:cNvSpPr>
          <p:nvPr>
            <p:ph type="title" orient="vert"/>
          </p:nvPr>
        </p:nvSpPr>
        <p:spPr>
          <a:xfrm>
            <a:off x="6543675" y="365125"/>
            <a:ext cx="1971675"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E073534-7F72-203A-82D6-E5AC2A1AA75C}"/>
              </a:ext>
            </a:extLst>
          </p:cNvPr>
          <p:cNvSpPr>
            <a:spLocks noGrp="1"/>
          </p:cNvSpPr>
          <p:nvPr>
            <p:ph type="body" orient="vert" idx="1"/>
          </p:nvPr>
        </p:nvSpPr>
        <p:spPr>
          <a:xfrm>
            <a:off x="628650" y="365125"/>
            <a:ext cx="5800725"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571FB2-4CE0-CF8D-A062-01FBA8B43D26}"/>
              </a:ext>
            </a:extLst>
          </p:cNvPr>
          <p:cNvSpPr>
            <a:spLocks noGrp="1"/>
          </p:cNvSpPr>
          <p:nvPr>
            <p:ph type="dt" sz="half" idx="10"/>
          </p:nvPr>
        </p:nvSpPr>
        <p:spPr/>
        <p:txBody>
          <a:bodyPr/>
          <a:lstStyle/>
          <a:p>
            <a:fld id="{16923E43-392B-4C3E-8496-B0FED1748F45}" type="datetimeFigureOut">
              <a:rPr lang="fr-FR" smtClean="0"/>
              <a:t>07/01/2026</a:t>
            </a:fld>
            <a:endParaRPr lang="fr-FR"/>
          </a:p>
        </p:txBody>
      </p:sp>
      <p:sp>
        <p:nvSpPr>
          <p:cNvPr id="5" name="Espace réservé du pied de page 4">
            <a:extLst>
              <a:ext uri="{FF2B5EF4-FFF2-40B4-BE49-F238E27FC236}">
                <a16:creationId xmlns:a16="http://schemas.microsoft.com/office/drawing/2014/main" id="{75950541-9037-B2F7-B0AB-92246A597D3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BCF571A-2E6B-276C-C8F1-01063463B2B5}"/>
              </a:ext>
            </a:extLst>
          </p:cNvPr>
          <p:cNvSpPr>
            <a:spLocks noGrp="1"/>
          </p:cNvSpPr>
          <p:nvPr>
            <p:ph type="sldNum" sz="quarter" idx="12"/>
          </p:nvPr>
        </p:nvSpPr>
        <p:spPr/>
        <p:txBody>
          <a:bodyPr/>
          <a:lstStyle/>
          <a:p>
            <a:fld id="{1A14DF8A-966D-4823-A282-89E364726904}" type="slidenum">
              <a:rPr lang="fr-FR" smtClean="0"/>
              <a:t>‹N°›</a:t>
            </a:fld>
            <a:endParaRPr lang="fr-FR"/>
          </a:p>
        </p:txBody>
      </p:sp>
    </p:spTree>
    <p:extLst>
      <p:ext uri="{BB962C8B-B14F-4D97-AF65-F5344CB8AC3E}">
        <p14:creationId xmlns:p14="http://schemas.microsoft.com/office/powerpoint/2010/main" val="10333750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7630" y="2131948"/>
            <a:ext cx="7772400" cy="1470027"/>
          </a:xfrm>
        </p:spPr>
        <p:txBody>
          <a:bodyPr/>
          <a:lstStyle/>
          <a:p>
            <a:r>
              <a:rPr lang="fr-FR"/>
              <a:t>Cliquez pour modifier le style du titre</a:t>
            </a:r>
          </a:p>
        </p:txBody>
      </p:sp>
      <p:sp>
        <p:nvSpPr>
          <p:cNvPr id="3" name="Sous-titre 2"/>
          <p:cNvSpPr>
            <a:spLocks noGrp="1"/>
          </p:cNvSpPr>
          <p:nvPr>
            <p:ph type="subTitle" idx="1"/>
          </p:nvPr>
        </p:nvSpPr>
        <p:spPr>
          <a:xfrm>
            <a:off x="1372445" y="3886351"/>
            <a:ext cx="6400801" cy="1752600"/>
          </a:xfrm>
        </p:spPr>
        <p:txBody>
          <a:bodyPr/>
          <a:lstStyle>
            <a:lvl1pPr marL="0" indent="0" algn="ctr">
              <a:buNone/>
              <a:defRPr>
                <a:solidFill>
                  <a:schemeClr val="tx1">
                    <a:tint val="75000"/>
                  </a:schemeClr>
                </a:solidFill>
              </a:defRPr>
            </a:lvl1pPr>
            <a:lvl2pPr marL="373058" indent="0" algn="ctr">
              <a:buNone/>
              <a:defRPr>
                <a:solidFill>
                  <a:schemeClr val="tx1">
                    <a:tint val="75000"/>
                  </a:schemeClr>
                </a:solidFill>
              </a:defRPr>
            </a:lvl2pPr>
            <a:lvl3pPr marL="746114" indent="0" algn="ctr">
              <a:buNone/>
              <a:defRPr>
                <a:solidFill>
                  <a:schemeClr val="tx1">
                    <a:tint val="75000"/>
                  </a:schemeClr>
                </a:solidFill>
              </a:defRPr>
            </a:lvl3pPr>
            <a:lvl4pPr marL="1119075" indent="0" algn="ctr">
              <a:buNone/>
              <a:defRPr>
                <a:solidFill>
                  <a:schemeClr val="tx1">
                    <a:tint val="75000"/>
                  </a:schemeClr>
                </a:solidFill>
              </a:defRPr>
            </a:lvl4pPr>
            <a:lvl5pPr marL="1492209" indent="0" algn="ctr">
              <a:buNone/>
              <a:defRPr>
                <a:solidFill>
                  <a:schemeClr val="tx1">
                    <a:tint val="75000"/>
                  </a:schemeClr>
                </a:solidFill>
              </a:defRPr>
            </a:lvl5pPr>
            <a:lvl6pPr marL="1865109" indent="0" algn="ctr">
              <a:buNone/>
              <a:defRPr>
                <a:solidFill>
                  <a:schemeClr val="tx1">
                    <a:tint val="75000"/>
                  </a:schemeClr>
                </a:solidFill>
              </a:defRPr>
            </a:lvl6pPr>
            <a:lvl7pPr marL="2238135" indent="0" algn="ctr">
              <a:buNone/>
              <a:defRPr>
                <a:solidFill>
                  <a:schemeClr val="tx1">
                    <a:tint val="75000"/>
                  </a:schemeClr>
                </a:solidFill>
              </a:defRPr>
            </a:lvl7pPr>
            <a:lvl8pPr marL="2611131" indent="0" algn="ctr">
              <a:buNone/>
              <a:defRPr>
                <a:solidFill>
                  <a:schemeClr val="tx1">
                    <a:tint val="75000"/>
                  </a:schemeClr>
                </a:solidFill>
              </a:defRPr>
            </a:lvl8pPr>
            <a:lvl9pPr marL="2984171"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07/01/2026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168774708"/>
      </p:ext>
    </p:extLst>
  </p:cSld>
  <p:clrMapOvr>
    <a:masterClrMapping/>
  </p:clrMapOvr>
  <p:transition spd="med" advTm="400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07/01/2026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239141964"/>
      </p:ext>
    </p:extLst>
  </p:cSld>
  <p:clrMapOvr>
    <a:masterClrMapping/>
  </p:clrMapOvr>
  <p:transition spd="med" advTm="400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4193" y="4412428"/>
            <a:ext cx="7772400" cy="1362074"/>
          </a:xfrm>
        </p:spPr>
        <p:txBody>
          <a:bodyPr anchor="t"/>
          <a:lstStyle>
            <a:lvl1pPr algn="l">
              <a:defRPr sz="3334" b="1" cap="all"/>
            </a:lvl1pPr>
          </a:lstStyle>
          <a:p>
            <a:r>
              <a:rPr lang="fr-FR"/>
              <a:t>Cliquez pour modifier le style du titre</a:t>
            </a:r>
          </a:p>
        </p:txBody>
      </p:sp>
      <p:sp>
        <p:nvSpPr>
          <p:cNvPr id="3" name="Espace réservé du texte 2"/>
          <p:cNvSpPr>
            <a:spLocks noGrp="1"/>
          </p:cNvSpPr>
          <p:nvPr>
            <p:ph type="body" idx="1"/>
          </p:nvPr>
        </p:nvSpPr>
        <p:spPr>
          <a:xfrm>
            <a:off x="724193" y="2906963"/>
            <a:ext cx="7772400" cy="1500187"/>
          </a:xfrm>
        </p:spPr>
        <p:txBody>
          <a:bodyPr anchor="b"/>
          <a:lstStyle>
            <a:lvl1pPr marL="0" indent="0">
              <a:buNone/>
              <a:defRPr sz="1667">
                <a:solidFill>
                  <a:schemeClr val="tx1">
                    <a:tint val="75000"/>
                  </a:schemeClr>
                </a:solidFill>
              </a:defRPr>
            </a:lvl1pPr>
            <a:lvl2pPr marL="373058" indent="0">
              <a:buNone/>
              <a:defRPr sz="1429">
                <a:solidFill>
                  <a:schemeClr val="tx1">
                    <a:tint val="75000"/>
                  </a:schemeClr>
                </a:solidFill>
              </a:defRPr>
            </a:lvl2pPr>
            <a:lvl3pPr marL="746114" indent="0">
              <a:buNone/>
              <a:defRPr sz="1349">
                <a:solidFill>
                  <a:schemeClr val="tx1">
                    <a:tint val="75000"/>
                  </a:schemeClr>
                </a:solidFill>
              </a:defRPr>
            </a:lvl3pPr>
            <a:lvl4pPr marL="1119075" indent="0">
              <a:buNone/>
              <a:defRPr sz="1191">
                <a:solidFill>
                  <a:schemeClr val="tx1">
                    <a:tint val="75000"/>
                  </a:schemeClr>
                </a:solidFill>
              </a:defRPr>
            </a:lvl4pPr>
            <a:lvl5pPr marL="1492209" indent="0">
              <a:buNone/>
              <a:defRPr sz="1191">
                <a:solidFill>
                  <a:schemeClr val="tx1">
                    <a:tint val="75000"/>
                  </a:schemeClr>
                </a:solidFill>
              </a:defRPr>
            </a:lvl5pPr>
            <a:lvl6pPr marL="1865109" indent="0">
              <a:buNone/>
              <a:defRPr sz="1191">
                <a:solidFill>
                  <a:schemeClr val="tx1">
                    <a:tint val="75000"/>
                  </a:schemeClr>
                </a:solidFill>
              </a:defRPr>
            </a:lvl6pPr>
            <a:lvl7pPr marL="2238135" indent="0">
              <a:buNone/>
              <a:defRPr sz="1191">
                <a:solidFill>
                  <a:schemeClr val="tx1">
                    <a:tint val="75000"/>
                  </a:schemeClr>
                </a:solidFill>
              </a:defRPr>
            </a:lvl7pPr>
            <a:lvl8pPr marL="2611131" indent="0">
              <a:buNone/>
              <a:defRPr sz="1191">
                <a:solidFill>
                  <a:schemeClr val="tx1">
                    <a:tint val="75000"/>
                  </a:schemeClr>
                </a:solidFill>
              </a:defRPr>
            </a:lvl8pPr>
            <a:lvl9pPr marL="2984171" indent="0">
              <a:buNone/>
              <a:defRPr sz="1191">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07/01/2026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4285013537"/>
      </p:ext>
    </p:extLst>
  </p:cSld>
  <p:clrMapOvr>
    <a:masterClrMapping/>
  </p:clrMapOvr>
  <p:transition spd="med" advTm="400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8507" y="1601475"/>
            <a:ext cx="4038600" cy="4525963"/>
          </a:xfrm>
        </p:spPr>
        <p:txBody>
          <a:bodyPr/>
          <a:lstStyle>
            <a:lvl1pPr>
              <a:defRPr sz="2302"/>
            </a:lvl1pPr>
            <a:lvl2pPr>
              <a:defRPr sz="1985"/>
            </a:lvl2pPr>
            <a:lvl3pPr>
              <a:defRPr sz="1667"/>
            </a:lvl3pPr>
            <a:lvl4pPr>
              <a:defRPr sz="1429"/>
            </a:lvl4pPr>
            <a:lvl5pPr>
              <a:defRPr sz="1429"/>
            </a:lvl5pPr>
            <a:lvl6pPr>
              <a:defRPr sz="1429"/>
            </a:lvl6pPr>
            <a:lvl7pPr>
              <a:defRPr sz="1429"/>
            </a:lvl7pPr>
            <a:lvl8pPr>
              <a:defRPr sz="1429"/>
            </a:lvl8pPr>
            <a:lvl9pPr>
              <a:defRPr sz="142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9864" y="1601475"/>
            <a:ext cx="4038600" cy="4525963"/>
          </a:xfrm>
        </p:spPr>
        <p:txBody>
          <a:bodyPr/>
          <a:lstStyle>
            <a:lvl1pPr>
              <a:defRPr sz="2302"/>
            </a:lvl1pPr>
            <a:lvl2pPr>
              <a:defRPr sz="1985"/>
            </a:lvl2pPr>
            <a:lvl3pPr>
              <a:defRPr sz="1667"/>
            </a:lvl3pPr>
            <a:lvl4pPr>
              <a:defRPr sz="1429"/>
            </a:lvl4pPr>
            <a:lvl5pPr>
              <a:defRPr sz="1429"/>
            </a:lvl5pPr>
            <a:lvl6pPr>
              <a:defRPr sz="1429"/>
            </a:lvl6pPr>
            <a:lvl7pPr>
              <a:defRPr sz="1429"/>
            </a:lvl7pPr>
            <a:lvl8pPr>
              <a:defRPr sz="1429"/>
            </a:lvl8pPr>
            <a:lvl9pPr>
              <a:defRPr sz="142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07/01/2026</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4018781891"/>
      </p:ext>
    </p:extLst>
  </p:cSld>
  <p:clrMapOvr>
    <a:masterClrMapping/>
  </p:clrMapOvr>
  <p:transition spd="med" advTm="400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803" y="1535405"/>
            <a:ext cx="4040188" cy="639761"/>
          </a:xfrm>
        </p:spPr>
        <p:txBody>
          <a:bodyPr anchor="b"/>
          <a:lstStyle>
            <a:lvl1pPr marL="0" indent="0">
              <a:buNone/>
              <a:defRPr sz="1985" b="1"/>
            </a:lvl1pPr>
            <a:lvl2pPr marL="373058" indent="0">
              <a:buNone/>
              <a:defRPr sz="1667" b="1"/>
            </a:lvl2pPr>
            <a:lvl3pPr marL="746114" indent="0">
              <a:buNone/>
              <a:defRPr sz="1429" b="1"/>
            </a:lvl3pPr>
            <a:lvl4pPr marL="1119075" indent="0">
              <a:buNone/>
              <a:defRPr sz="1349" b="1"/>
            </a:lvl4pPr>
            <a:lvl5pPr marL="1492209" indent="0">
              <a:buNone/>
              <a:defRPr sz="1349" b="1"/>
            </a:lvl5pPr>
            <a:lvl6pPr marL="1865109" indent="0">
              <a:buNone/>
              <a:defRPr sz="1349" b="1"/>
            </a:lvl6pPr>
            <a:lvl7pPr marL="2238135" indent="0">
              <a:buNone/>
              <a:defRPr sz="1349" b="1"/>
            </a:lvl7pPr>
            <a:lvl8pPr marL="2611131" indent="0">
              <a:buNone/>
              <a:defRPr sz="1349" b="1"/>
            </a:lvl8pPr>
            <a:lvl9pPr marL="2984171" indent="0">
              <a:buNone/>
              <a:defRPr sz="1349" b="1"/>
            </a:lvl9pPr>
          </a:lstStyle>
          <a:p>
            <a:pPr lvl="0"/>
            <a:r>
              <a:rPr lang="fr-FR"/>
              <a:t>Cliquez pour modifier les styles du texte du masque</a:t>
            </a:r>
          </a:p>
        </p:txBody>
      </p:sp>
      <p:sp>
        <p:nvSpPr>
          <p:cNvPr id="4" name="Espace réservé du contenu 3"/>
          <p:cNvSpPr>
            <a:spLocks noGrp="1"/>
          </p:cNvSpPr>
          <p:nvPr>
            <p:ph sz="half" idx="2"/>
          </p:nvPr>
        </p:nvSpPr>
        <p:spPr>
          <a:xfrm>
            <a:off x="457803" y="2175066"/>
            <a:ext cx="4040188" cy="3951288"/>
          </a:xfrm>
        </p:spPr>
        <p:txBody>
          <a:bodyPr/>
          <a:lstStyle>
            <a:lvl1pPr>
              <a:defRPr sz="1985"/>
            </a:lvl1pPr>
            <a:lvl2pPr>
              <a:defRPr sz="1667"/>
            </a:lvl2pPr>
            <a:lvl3pPr>
              <a:defRPr sz="1429"/>
            </a:lvl3pPr>
            <a:lvl4pPr>
              <a:defRPr sz="1349"/>
            </a:lvl4pPr>
            <a:lvl5pPr>
              <a:defRPr sz="1349"/>
            </a:lvl5pPr>
            <a:lvl6pPr>
              <a:defRPr sz="1349"/>
            </a:lvl6pPr>
            <a:lvl7pPr>
              <a:defRPr sz="1349"/>
            </a:lvl7pPr>
            <a:lvl8pPr>
              <a:defRPr sz="1349"/>
            </a:lvl8pPr>
            <a:lvl9pPr>
              <a:defRPr sz="134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6632" y="1535405"/>
            <a:ext cx="4041775" cy="639761"/>
          </a:xfrm>
        </p:spPr>
        <p:txBody>
          <a:bodyPr anchor="b"/>
          <a:lstStyle>
            <a:lvl1pPr marL="0" indent="0">
              <a:buNone/>
              <a:defRPr sz="1985" b="1"/>
            </a:lvl1pPr>
            <a:lvl2pPr marL="373058" indent="0">
              <a:buNone/>
              <a:defRPr sz="1667" b="1"/>
            </a:lvl2pPr>
            <a:lvl3pPr marL="746114" indent="0">
              <a:buNone/>
              <a:defRPr sz="1429" b="1"/>
            </a:lvl3pPr>
            <a:lvl4pPr marL="1119075" indent="0">
              <a:buNone/>
              <a:defRPr sz="1349" b="1"/>
            </a:lvl4pPr>
            <a:lvl5pPr marL="1492209" indent="0">
              <a:buNone/>
              <a:defRPr sz="1349" b="1"/>
            </a:lvl5pPr>
            <a:lvl6pPr marL="1865109" indent="0">
              <a:buNone/>
              <a:defRPr sz="1349" b="1"/>
            </a:lvl6pPr>
            <a:lvl7pPr marL="2238135" indent="0">
              <a:buNone/>
              <a:defRPr sz="1349" b="1"/>
            </a:lvl7pPr>
            <a:lvl8pPr marL="2611131" indent="0">
              <a:buNone/>
              <a:defRPr sz="1349" b="1"/>
            </a:lvl8pPr>
            <a:lvl9pPr marL="2984171" indent="0">
              <a:buNone/>
              <a:defRPr sz="1349" b="1"/>
            </a:lvl9pPr>
          </a:lstStyle>
          <a:p>
            <a:pPr lvl="0"/>
            <a:r>
              <a:rPr lang="fr-FR"/>
              <a:t>Cliquez pour modifier les styles du texte du masque</a:t>
            </a:r>
          </a:p>
        </p:txBody>
      </p:sp>
      <p:sp>
        <p:nvSpPr>
          <p:cNvPr id="6" name="Espace réservé du contenu 5"/>
          <p:cNvSpPr>
            <a:spLocks noGrp="1"/>
          </p:cNvSpPr>
          <p:nvPr>
            <p:ph sz="quarter" idx="4"/>
          </p:nvPr>
        </p:nvSpPr>
        <p:spPr>
          <a:xfrm>
            <a:off x="4646632" y="2175066"/>
            <a:ext cx="4041775" cy="3951288"/>
          </a:xfrm>
        </p:spPr>
        <p:txBody>
          <a:bodyPr/>
          <a:lstStyle>
            <a:lvl1pPr>
              <a:defRPr sz="1985"/>
            </a:lvl1pPr>
            <a:lvl2pPr>
              <a:defRPr sz="1667"/>
            </a:lvl2pPr>
            <a:lvl3pPr>
              <a:defRPr sz="1429"/>
            </a:lvl3pPr>
            <a:lvl4pPr>
              <a:defRPr sz="1349"/>
            </a:lvl4pPr>
            <a:lvl5pPr>
              <a:defRPr sz="1349"/>
            </a:lvl5pPr>
            <a:lvl6pPr>
              <a:defRPr sz="1349"/>
            </a:lvl6pPr>
            <a:lvl7pPr>
              <a:defRPr sz="1349"/>
            </a:lvl7pPr>
            <a:lvl8pPr>
              <a:defRPr sz="1349"/>
            </a:lvl8pPr>
            <a:lvl9pPr>
              <a:defRPr sz="134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07/01/2026</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504701550"/>
      </p:ext>
    </p:extLst>
  </p:cSld>
  <p:clrMapOvr>
    <a:masterClrMapping/>
  </p:clrMapOvr>
  <p:transition spd="med" advTm="400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07/01/2026</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575049295"/>
      </p:ext>
    </p:extLst>
  </p:cSld>
  <p:clrMapOvr>
    <a:masterClrMapping/>
  </p:clrMapOvr>
  <p:transition spd="med" advTm="400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07/01/2026</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4049842508"/>
      </p:ext>
    </p:extLst>
  </p:cSld>
  <p:clrMapOvr>
    <a:masterClrMapping/>
  </p:clrMapOvr>
  <p:transition spd="med" advTm="400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60356" y="276773"/>
            <a:ext cx="3008312" cy="1162050"/>
          </a:xfrm>
        </p:spPr>
        <p:txBody>
          <a:bodyPr anchor="b"/>
          <a:lstStyle>
            <a:lvl1pPr algn="l">
              <a:defRPr sz="1667" b="1"/>
            </a:lvl1pPr>
          </a:lstStyle>
          <a:p>
            <a:r>
              <a:rPr lang="fr-FR"/>
              <a:t>Cliquez pour modifier le style du titre</a:t>
            </a:r>
          </a:p>
        </p:txBody>
      </p:sp>
      <p:sp>
        <p:nvSpPr>
          <p:cNvPr id="3" name="Espace réservé du contenu 2"/>
          <p:cNvSpPr>
            <a:spLocks noGrp="1"/>
          </p:cNvSpPr>
          <p:nvPr>
            <p:ph idx="1"/>
          </p:nvPr>
        </p:nvSpPr>
        <p:spPr>
          <a:xfrm>
            <a:off x="3575863" y="278292"/>
            <a:ext cx="5111750" cy="5853111"/>
          </a:xfrm>
        </p:spPr>
        <p:txBody>
          <a:bodyPr/>
          <a:lstStyle>
            <a:lvl1pPr>
              <a:defRPr sz="2620"/>
            </a:lvl1pPr>
            <a:lvl2pPr>
              <a:defRPr sz="2302"/>
            </a:lvl2pPr>
            <a:lvl3pPr>
              <a:defRPr sz="1985"/>
            </a:lvl3pPr>
            <a:lvl4pPr>
              <a:defRPr sz="1667"/>
            </a:lvl4pPr>
            <a:lvl5pPr>
              <a:defRPr sz="1667"/>
            </a:lvl5pPr>
            <a:lvl6pPr>
              <a:defRPr sz="1667"/>
            </a:lvl6pPr>
            <a:lvl7pPr>
              <a:defRPr sz="1667"/>
            </a:lvl7pPr>
            <a:lvl8pPr>
              <a:defRPr sz="1667"/>
            </a:lvl8pPr>
            <a:lvl9pPr>
              <a:defRPr sz="1667"/>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60356" y="1435430"/>
            <a:ext cx="3008312" cy="4691061"/>
          </a:xfrm>
        </p:spPr>
        <p:txBody>
          <a:bodyPr/>
          <a:lstStyle>
            <a:lvl1pPr marL="0" indent="0">
              <a:buNone/>
              <a:defRPr sz="1191"/>
            </a:lvl1pPr>
            <a:lvl2pPr marL="373058" indent="0">
              <a:buNone/>
              <a:defRPr sz="1032"/>
            </a:lvl2pPr>
            <a:lvl3pPr marL="746114" indent="0">
              <a:buNone/>
              <a:defRPr sz="873"/>
            </a:lvl3pPr>
            <a:lvl4pPr marL="1119075" indent="0">
              <a:buNone/>
              <a:defRPr sz="794"/>
            </a:lvl4pPr>
            <a:lvl5pPr marL="1492209" indent="0">
              <a:buNone/>
              <a:defRPr sz="794"/>
            </a:lvl5pPr>
            <a:lvl6pPr marL="1865109" indent="0">
              <a:buNone/>
              <a:defRPr sz="794"/>
            </a:lvl6pPr>
            <a:lvl7pPr marL="2238135" indent="0">
              <a:buNone/>
              <a:defRPr sz="794"/>
            </a:lvl7pPr>
            <a:lvl8pPr marL="2611131" indent="0">
              <a:buNone/>
              <a:defRPr sz="794"/>
            </a:lvl8pPr>
            <a:lvl9pPr marL="2984171" indent="0">
              <a:buNone/>
              <a:defRPr sz="794"/>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07/01/2026</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309990608"/>
      </p:ext>
    </p:extLst>
  </p:cSld>
  <p:clrMapOvr>
    <a:masterClrMapping/>
  </p:clrMapOvr>
  <p:transition spd="med" advTm="400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337" y="4804578"/>
            <a:ext cx="5486400" cy="566738"/>
          </a:xfrm>
        </p:spPr>
        <p:txBody>
          <a:bodyPr anchor="b"/>
          <a:lstStyle>
            <a:lvl1pPr algn="l">
              <a:defRPr sz="1667" b="1"/>
            </a:lvl1pPr>
          </a:lstStyle>
          <a:p>
            <a:r>
              <a:rPr lang="fr-FR"/>
              <a:t>Cliquez pour modifier le style du titre</a:t>
            </a:r>
          </a:p>
        </p:txBody>
      </p:sp>
      <p:sp>
        <p:nvSpPr>
          <p:cNvPr id="3" name="Espace réservé pour une image  2"/>
          <p:cNvSpPr>
            <a:spLocks noGrp="1"/>
          </p:cNvSpPr>
          <p:nvPr>
            <p:ph type="pic" idx="1"/>
          </p:nvPr>
        </p:nvSpPr>
        <p:spPr>
          <a:xfrm>
            <a:off x="1792337" y="618758"/>
            <a:ext cx="5486400" cy="4114800"/>
          </a:xfrm>
        </p:spPr>
        <p:txBody>
          <a:bodyPr/>
          <a:lstStyle>
            <a:lvl1pPr marL="0" indent="0">
              <a:buNone/>
              <a:defRPr sz="2620"/>
            </a:lvl1pPr>
            <a:lvl2pPr marL="373058" indent="0">
              <a:buNone/>
              <a:defRPr sz="2302"/>
            </a:lvl2pPr>
            <a:lvl3pPr marL="746114" indent="0">
              <a:buNone/>
              <a:defRPr sz="1985"/>
            </a:lvl3pPr>
            <a:lvl4pPr marL="1119075" indent="0">
              <a:buNone/>
              <a:defRPr sz="1667"/>
            </a:lvl4pPr>
            <a:lvl5pPr marL="1492209" indent="0">
              <a:buNone/>
              <a:defRPr sz="1667"/>
            </a:lvl5pPr>
            <a:lvl6pPr marL="1865109" indent="0">
              <a:buNone/>
              <a:defRPr sz="1667"/>
            </a:lvl6pPr>
            <a:lvl7pPr marL="2238135" indent="0">
              <a:buNone/>
              <a:defRPr sz="1667"/>
            </a:lvl7pPr>
            <a:lvl8pPr marL="2611131" indent="0">
              <a:buNone/>
              <a:defRPr sz="1667"/>
            </a:lvl8pPr>
            <a:lvl9pPr marL="2984171" indent="0">
              <a:buNone/>
              <a:defRPr sz="1667"/>
            </a:lvl9pPr>
          </a:lstStyle>
          <a:p>
            <a:endParaRPr lang="fr-FR"/>
          </a:p>
        </p:txBody>
      </p:sp>
      <p:sp>
        <p:nvSpPr>
          <p:cNvPr id="4" name="Espace réservé du texte 3"/>
          <p:cNvSpPr>
            <a:spLocks noGrp="1"/>
          </p:cNvSpPr>
          <p:nvPr>
            <p:ph type="body" sz="half" idx="2"/>
          </p:nvPr>
        </p:nvSpPr>
        <p:spPr>
          <a:xfrm>
            <a:off x="1792337" y="5368468"/>
            <a:ext cx="5486400" cy="804862"/>
          </a:xfrm>
        </p:spPr>
        <p:txBody>
          <a:bodyPr/>
          <a:lstStyle>
            <a:lvl1pPr marL="0" indent="0">
              <a:buNone/>
              <a:defRPr sz="1191"/>
            </a:lvl1pPr>
            <a:lvl2pPr marL="373058" indent="0">
              <a:buNone/>
              <a:defRPr sz="1032"/>
            </a:lvl2pPr>
            <a:lvl3pPr marL="746114" indent="0">
              <a:buNone/>
              <a:defRPr sz="873"/>
            </a:lvl3pPr>
            <a:lvl4pPr marL="1119075" indent="0">
              <a:buNone/>
              <a:defRPr sz="794"/>
            </a:lvl4pPr>
            <a:lvl5pPr marL="1492209" indent="0">
              <a:buNone/>
              <a:defRPr sz="794"/>
            </a:lvl5pPr>
            <a:lvl6pPr marL="1865109" indent="0">
              <a:buNone/>
              <a:defRPr sz="794"/>
            </a:lvl6pPr>
            <a:lvl7pPr marL="2238135" indent="0">
              <a:buNone/>
              <a:defRPr sz="794"/>
            </a:lvl7pPr>
            <a:lvl8pPr marL="2611131" indent="0">
              <a:buNone/>
              <a:defRPr sz="794"/>
            </a:lvl8pPr>
            <a:lvl9pPr marL="2984171" indent="0">
              <a:buNone/>
              <a:defRPr sz="794"/>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07/01/2026</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51997477"/>
      </p:ext>
    </p:extLst>
  </p:cSld>
  <p:clrMapOvr>
    <a:masterClrMapping/>
  </p:clrMapOvr>
  <p:transition spd="med" advTm="4000">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07/01/2026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272156793"/>
      </p:ext>
    </p:extLst>
  </p:cSld>
  <p:clrMapOvr>
    <a:masterClrMapping/>
  </p:clrMapOvr>
  <p:transition spd="med" advTm="4000">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30106" y="278621"/>
            <a:ext cx="2057402"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8416" y="278621"/>
            <a:ext cx="6019799"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07/01/2026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459000602"/>
      </p:ext>
    </p:extLst>
  </p:cSld>
  <p:clrMapOvr>
    <a:masterClrMapping/>
  </p:clrMapOvr>
  <p:transition spd="med" advTm="4000">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7630" y="2132044"/>
            <a:ext cx="7772400" cy="1470027"/>
          </a:xfrm>
        </p:spPr>
        <p:txBody>
          <a:bodyPr/>
          <a:lstStyle/>
          <a:p>
            <a:r>
              <a:rPr lang="fr-FR"/>
              <a:t>Cliquez pour modifier le style du titre</a:t>
            </a:r>
          </a:p>
        </p:txBody>
      </p:sp>
      <p:sp>
        <p:nvSpPr>
          <p:cNvPr id="3" name="Sous-titre 2"/>
          <p:cNvSpPr>
            <a:spLocks noGrp="1"/>
          </p:cNvSpPr>
          <p:nvPr>
            <p:ph type="subTitle" idx="1"/>
          </p:nvPr>
        </p:nvSpPr>
        <p:spPr>
          <a:xfrm>
            <a:off x="1372474" y="3886351"/>
            <a:ext cx="6400801" cy="1752600"/>
          </a:xfrm>
        </p:spPr>
        <p:txBody>
          <a:bodyPr/>
          <a:lstStyle>
            <a:lvl1pPr marL="0" indent="0" algn="ctr">
              <a:buNone/>
              <a:defRPr>
                <a:solidFill>
                  <a:schemeClr val="tx1">
                    <a:tint val="75000"/>
                  </a:schemeClr>
                </a:solidFill>
              </a:defRPr>
            </a:lvl1pPr>
            <a:lvl2pPr marL="496607" indent="0" algn="ctr">
              <a:buNone/>
              <a:defRPr>
                <a:solidFill>
                  <a:schemeClr val="tx1">
                    <a:tint val="75000"/>
                  </a:schemeClr>
                </a:solidFill>
              </a:defRPr>
            </a:lvl2pPr>
            <a:lvl3pPr marL="993209" indent="0" algn="ctr">
              <a:buNone/>
              <a:defRPr>
                <a:solidFill>
                  <a:schemeClr val="tx1">
                    <a:tint val="75000"/>
                  </a:schemeClr>
                </a:solidFill>
              </a:defRPr>
            </a:lvl3pPr>
            <a:lvl4pPr marL="1489689" indent="0" algn="ctr">
              <a:buNone/>
              <a:defRPr>
                <a:solidFill>
                  <a:schemeClr val="tx1">
                    <a:tint val="75000"/>
                  </a:schemeClr>
                </a:solidFill>
              </a:defRPr>
            </a:lvl4pPr>
            <a:lvl5pPr marL="1986388" indent="0" algn="ctr">
              <a:buNone/>
              <a:defRPr>
                <a:solidFill>
                  <a:schemeClr val="tx1">
                    <a:tint val="75000"/>
                  </a:schemeClr>
                </a:solidFill>
              </a:defRPr>
            </a:lvl5pPr>
            <a:lvl6pPr marL="2482815" indent="0" algn="ctr">
              <a:buNone/>
              <a:defRPr>
                <a:solidFill>
                  <a:schemeClr val="tx1">
                    <a:tint val="75000"/>
                  </a:schemeClr>
                </a:solidFill>
              </a:defRPr>
            </a:lvl6pPr>
            <a:lvl7pPr marL="2979363" indent="0" algn="ctr">
              <a:buNone/>
              <a:defRPr>
                <a:solidFill>
                  <a:schemeClr val="tx1">
                    <a:tint val="75000"/>
                  </a:schemeClr>
                </a:solidFill>
              </a:defRPr>
            </a:lvl7pPr>
            <a:lvl8pPr marL="3475875" indent="0" algn="ctr">
              <a:buNone/>
              <a:defRPr>
                <a:solidFill>
                  <a:schemeClr val="tx1">
                    <a:tint val="75000"/>
                  </a:schemeClr>
                </a:solidFill>
              </a:defRPr>
            </a:lvl8pPr>
            <a:lvl9pPr marL="3972473"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07/01/2026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79424845"/>
      </p:ext>
    </p:extLst>
  </p:cSld>
  <p:clrMapOvr>
    <a:masterClrMapping/>
  </p:clrMapOvr>
  <p:transition spd="med" advTm="4000">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07/01/2026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624237152"/>
      </p:ext>
    </p:extLst>
  </p:cSld>
  <p:clrMapOvr>
    <a:masterClrMapping/>
  </p:clrMapOvr>
  <p:transition spd="med" advTm="4000">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4193" y="4412453"/>
            <a:ext cx="7772400" cy="1362074"/>
          </a:xfrm>
        </p:spPr>
        <p:txBody>
          <a:bodyPr anchor="t"/>
          <a:lstStyle>
            <a:lvl1pPr algn="l">
              <a:defRPr sz="4445" b="1" cap="all"/>
            </a:lvl1pPr>
          </a:lstStyle>
          <a:p>
            <a:r>
              <a:rPr lang="fr-FR"/>
              <a:t>Cliquez pour modifier le style du titre</a:t>
            </a:r>
          </a:p>
        </p:txBody>
      </p:sp>
      <p:sp>
        <p:nvSpPr>
          <p:cNvPr id="3" name="Espace réservé du texte 2"/>
          <p:cNvSpPr>
            <a:spLocks noGrp="1"/>
          </p:cNvSpPr>
          <p:nvPr>
            <p:ph type="body" idx="1"/>
          </p:nvPr>
        </p:nvSpPr>
        <p:spPr>
          <a:xfrm>
            <a:off x="724193" y="2906962"/>
            <a:ext cx="7772400" cy="1500187"/>
          </a:xfrm>
        </p:spPr>
        <p:txBody>
          <a:bodyPr anchor="b"/>
          <a:lstStyle>
            <a:lvl1pPr marL="0" indent="0">
              <a:buNone/>
              <a:defRPr sz="2222">
                <a:solidFill>
                  <a:schemeClr val="tx1">
                    <a:tint val="75000"/>
                  </a:schemeClr>
                </a:solidFill>
              </a:defRPr>
            </a:lvl1pPr>
            <a:lvl2pPr marL="496607" indent="0">
              <a:buNone/>
              <a:defRPr sz="1904">
                <a:solidFill>
                  <a:schemeClr val="tx1">
                    <a:tint val="75000"/>
                  </a:schemeClr>
                </a:solidFill>
              </a:defRPr>
            </a:lvl2pPr>
            <a:lvl3pPr marL="993209" indent="0">
              <a:buNone/>
              <a:defRPr sz="1799">
                <a:solidFill>
                  <a:schemeClr val="tx1">
                    <a:tint val="75000"/>
                  </a:schemeClr>
                </a:solidFill>
              </a:defRPr>
            </a:lvl3pPr>
            <a:lvl4pPr marL="1489689" indent="0">
              <a:buNone/>
              <a:defRPr sz="1588">
                <a:solidFill>
                  <a:schemeClr val="tx1">
                    <a:tint val="75000"/>
                  </a:schemeClr>
                </a:solidFill>
              </a:defRPr>
            </a:lvl4pPr>
            <a:lvl5pPr marL="1986388" indent="0">
              <a:buNone/>
              <a:defRPr sz="1588">
                <a:solidFill>
                  <a:schemeClr val="tx1">
                    <a:tint val="75000"/>
                  </a:schemeClr>
                </a:solidFill>
              </a:defRPr>
            </a:lvl5pPr>
            <a:lvl6pPr marL="2482815" indent="0">
              <a:buNone/>
              <a:defRPr sz="1588">
                <a:solidFill>
                  <a:schemeClr val="tx1">
                    <a:tint val="75000"/>
                  </a:schemeClr>
                </a:solidFill>
              </a:defRPr>
            </a:lvl6pPr>
            <a:lvl7pPr marL="2979363" indent="0">
              <a:buNone/>
              <a:defRPr sz="1588">
                <a:solidFill>
                  <a:schemeClr val="tx1">
                    <a:tint val="75000"/>
                  </a:schemeClr>
                </a:solidFill>
              </a:defRPr>
            </a:lvl7pPr>
            <a:lvl8pPr marL="3475875" indent="0">
              <a:buNone/>
              <a:defRPr sz="1588">
                <a:solidFill>
                  <a:schemeClr val="tx1">
                    <a:tint val="75000"/>
                  </a:schemeClr>
                </a:solidFill>
              </a:defRPr>
            </a:lvl8pPr>
            <a:lvl9pPr marL="3972473" indent="0">
              <a:buNone/>
              <a:defRPr sz="1588">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07/01/2026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128491111"/>
      </p:ext>
    </p:extLst>
  </p:cSld>
  <p:clrMapOvr>
    <a:masterClrMapping/>
  </p:clrMapOvr>
  <p:transition spd="med" advTm="4000">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711" y="1601575"/>
            <a:ext cx="4038601" cy="4525963"/>
          </a:xfrm>
        </p:spPr>
        <p:txBody>
          <a:bodyPr/>
          <a:lstStyle>
            <a:lvl1pPr>
              <a:defRPr sz="3069"/>
            </a:lvl1pPr>
            <a:lvl2pPr>
              <a:defRPr sz="2646"/>
            </a:lvl2pPr>
            <a:lvl3pPr>
              <a:defRPr sz="2222"/>
            </a:lvl3pPr>
            <a:lvl4pPr>
              <a:defRPr sz="1904"/>
            </a:lvl4pPr>
            <a:lvl5pPr>
              <a:defRPr sz="1904"/>
            </a:lvl5pPr>
            <a:lvl6pPr>
              <a:defRPr sz="1904"/>
            </a:lvl6pPr>
            <a:lvl7pPr>
              <a:defRPr sz="1904"/>
            </a:lvl7pPr>
            <a:lvl8pPr>
              <a:defRPr sz="1904"/>
            </a:lvl8pPr>
            <a:lvl9pPr>
              <a:defRPr sz="190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872" y="1601575"/>
            <a:ext cx="4038601" cy="4525963"/>
          </a:xfrm>
        </p:spPr>
        <p:txBody>
          <a:bodyPr/>
          <a:lstStyle>
            <a:lvl1pPr>
              <a:defRPr sz="3069"/>
            </a:lvl1pPr>
            <a:lvl2pPr>
              <a:defRPr sz="2646"/>
            </a:lvl2pPr>
            <a:lvl3pPr>
              <a:defRPr sz="2222"/>
            </a:lvl3pPr>
            <a:lvl4pPr>
              <a:defRPr sz="1904"/>
            </a:lvl4pPr>
            <a:lvl5pPr>
              <a:defRPr sz="1904"/>
            </a:lvl5pPr>
            <a:lvl6pPr>
              <a:defRPr sz="1904"/>
            </a:lvl6pPr>
            <a:lvl7pPr>
              <a:defRPr sz="1904"/>
            </a:lvl7pPr>
            <a:lvl8pPr>
              <a:defRPr sz="1904"/>
            </a:lvl8pPr>
            <a:lvl9pPr>
              <a:defRPr sz="1904"/>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07/01/2026</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285397090"/>
      </p:ext>
    </p:extLst>
  </p:cSld>
  <p:clrMapOvr>
    <a:masterClrMapping/>
  </p:clrMapOvr>
  <p:transition spd="med" advTm="4000">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698" y="1535454"/>
            <a:ext cx="4040189" cy="639761"/>
          </a:xfrm>
        </p:spPr>
        <p:txBody>
          <a:bodyPr anchor="b"/>
          <a:lstStyle>
            <a:lvl1pPr marL="0" indent="0">
              <a:buNone/>
              <a:defRPr sz="2646" b="1"/>
            </a:lvl1pPr>
            <a:lvl2pPr marL="496607" indent="0">
              <a:buNone/>
              <a:defRPr sz="2222" b="1"/>
            </a:lvl2pPr>
            <a:lvl3pPr marL="993209" indent="0">
              <a:buNone/>
              <a:defRPr sz="1904" b="1"/>
            </a:lvl3pPr>
            <a:lvl4pPr marL="1489689" indent="0">
              <a:buNone/>
              <a:defRPr sz="1799" b="1"/>
            </a:lvl4pPr>
            <a:lvl5pPr marL="1986388" indent="0">
              <a:buNone/>
              <a:defRPr sz="1799" b="1"/>
            </a:lvl5pPr>
            <a:lvl6pPr marL="2482815" indent="0">
              <a:buNone/>
              <a:defRPr sz="1799" b="1"/>
            </a:lvl6pPr>
            <a:lvl7pPr marL="2979363" indent="0">
              <a:buNone/>
              <a:defRPr sz="1799" b="1"/>
            </a:lvl7pPr>
            <a:lvl8pPr marL="3475875" indent="0">
              <a:buNone/>
              <a:defRPr sz="1799" b="1"/>
            </a:lvl8pPr>
            <a:lvl9pPr marL="3972473" indent="0">
              <a:buNone/>
              <a:defRPr sz="1799" b="1"/>
            </a:lvl9pPr>
          </a:lstStyle>
          <a:p>
            <a:pPr lvl="0"/>
            <a:r>
              <a:rPr lang="fr-FR"/>
              <a:t>Cliquez pour modifier les styles du texte du masque</a:t>
            </a:r>
          </a:p>
        </p:txBody>
      </p:sp>
      <p:sp>
        <p:nvSpPr>
          <p:cNvPr id="4" name="Espace réservé du contenu 3"/>
          <p:cNvSpPr>
            <a:spLocks noGrp="1"/>
          </p:cNvSpPr>
          <p:nvPr>
            <p:ph sz="half" idx="2"/>
          </p:nvPr>
        </p:nvSpPr>
        <p:spPr>
          <a:xfrm>
            <a:off x="457698" y="2175066"/>
            <a:ext cx="4040189" cy="3951288"/>
          </a:xfrm>
        </p:spPr>
        <p:txBody>
          <a:bodyPr/>
          <a:lstStyle>
            <a:lvl1pPr>
              <a:defRPr sz="2646"/>
            </a:lvl1pPr>
            <a:lvl2pPr>
              <a:defRPr sz="2222"/>
            </a:lvl2pPr>
            <a:lvl3pPr>
              <a:defRPr sz="1904"/>
            </a:lvl3pPr>
            <a:lvl4pPr>
              <a:defRPr sz="1799"/>
            </a:lvl4pPr>
            <a:lvl5pPr>
              <a:defRPr sz="1799"/>
            </a:lvl5pPr>
            <a:lvl6pPr>
              <a:defRPr sz="1799"/>
            </a:lvl6pPr>
            <a:lvl7pPr>
              <a:defRPr sz="1799"/>
            </a:lvl7pPr>
            <a:lvl8pPr>
              <a:defRPr sz="1799"/>
            </a:lvl8pPr>
            <a:lvl9pPr>
              <a:defRPr sz="179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6869" y="1535454"/>
            <a:ext cx="4041778" cy="639761"/>
          </a:xfrm>
        </p:spPr>
        <p:txBody>
          <a:bodyPr anchor="b"/>
          <a:lstStyle>
            <a:lvl1pPr marL="0" indent="0">
              <a:buNone/>
              <a:defRPr sz="2646" b="1"/>
            </a:lvl1pPr>
            <a:lvl2pPr marL="496607" indent="0">
              <a:buNone/>
              <a:defRPr sz="2222" b="1"/>
            </a:lvl2pPr>
            <a:lvl3pPr marL="993209" indent="0">
              <a:buNone/>
              <a:defRPr sz="1904" b="1"/>
            </a:lvl3pPr>
            <a:lvl4pPr marL="1489689" indent="0">
              <a:buNone/>
              <a:defRPr sz="1799" b="1"/>
            </a:lvl4pPr>
            <a:lvl5pPr marL="1986388" indent="0">
              <a:buNone/>
              <a:defRPr sz="1799" b="1"/>
            </a:lvl5pPr>
            <a:lvl6pPr marL="2482815" indent="0">
              <a:buNone/>
              <a:defRPr sz="1799" b="1"/>
            </a:lvl6pPr>
            <a:lvl7pPr marL="2979363" indent="0">
              <a:buNone/>
              <a:defRPr sz="1799" b="1"/>
            </a:lvl7pPr>
            <a:lvl8pPr marL="3475875" indent="0">
              <a:buNone/>
              <a:defRPr sz="1799" b="1"/>
            </a:lvl8pPr>
            <a:lvl9pPr marL="3972473" indent="0">
              <a:buNone/>
              <a:defRPr sz="1799" b="1"/>
            </a:lvl9pPr>
          </a:lstStyle>
          <a:p>
            <a:pPr lvl="0"/>
            <a:r>
              <a:rPr lang="fr-FR"/>
              <a:t>Cliquez pour modifier les styles du texte du masque</a:t>
            </a:r>
          </a:p>
        </p:txBody>
      </p:sp>
      <p:sp>
        <p:nvSpPr>
          <p:cNvPr id="6" name="Espace réservé du contenu 5"/>
          <p:cNvSpPr>
            <a:spLocks noGrp="1"/>
          </p:cNvSpPr>
          <p:nvPr>
            <p:ph sz="quarter" idx="4"/>
          </p:nvPr>
        </p:nvSpPr>
        <p:spPr>
          <a:xfrm>
            <a:off x="4646869" y="2175066"/>
            <a:ext cx="4041778" cy="3951288"/>
          </a:xfrm>
        </p:spPr>
        <p:txBody>
          <a:bodyPr/>
          <a:lstStyle>
            <a:lvl1pPr>
              <a:defRPr sz="2646"/>
            </a:lvl1pPr>
            <a:lvl2pPr>
              <a:defRPr sz="2222"/>
            </a:lvl2pPr>
            <a:lvl3pPr>
              <a:defRPr sz="1904"/>
            </a:lvl3pPr>
            <a:lvl4pPr>
              <a:defRPr sz="1799"/>
            </a:lvl4pPr>
            <a:lvl5pPr>
              <a:defRPr sz="1799"/>
            </a:lvl5pPr>
            <a:lvl6pPr>
              <a:defRPr sz="1799"/>
            </a:lvl6pPr>
            <a:lvl7pPr>
              <a:defRPr sz="1799"/>
            </a:lvl7pPr>
            <a:lvl8pPr>
              <a:defRPr sz="1799"/>
            </a:lvl8pPr>
            <a:lvl9pPr>
              <a:defRPr sz="1799"/>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07/01/2026</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113551087"/>
      </p:ext>
    </p:extLst>
  </p:cSld>
  <p:clrMapOvr>
    <a:masterClrMapping/>
  </p:clrMapOvr>
  <p:transition spd="med" advTm="4000">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07/01/2026</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564102539"/>
      </p:ext>
    </p:extLst>
  </p:cSld>
  <p:clrMapOvr>
    <a:masterClrMapping/>
  </p:clrMapOvr>
  <p:transition spd="med" advTm="4000">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07/01/2026</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500298871"/>
      </p:ext>
    </p:extLst>
  </p:cSld>
  <p:clrMapOvr>
    <a:masterClrMapping/>
  </p:clrMapOvr>
  <p:transition spd="med" advTm="4000">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8941" y="276773"/>
            <a:ext cx="3008312" cy="1162050"/>
          </a:xfrm>
        </p:spPr>
        <p:txBody>
          <a:bodyPr anchor="b"/>
          <a:lstStyle>
            <a:lvl1pPr algn="l">
              <a:defRPr sz="2222" b="1"/>
            </a:lvl1pPr>
          </a:lstStyle>
          <a:p>
            <a:r>
              <a:rPr lang="fr-FR"/>
              <a:t>Cliquez pour modifier le style du titre</a:t>
            </a:r>
          </a:p>
        </p:txBody>
      </p:sp>
      <p:sp>
        <p:nvSpPr>
          <p:cNvPr id="3" name="Espace réservé du contenu 2"/>
          <p:cNvSpPr>
            <a:spLocks noGrp="1"/>
          </p:cNvSpPr>
          <p:nvPr>
            <p:ph idx="1"/>
          </p:nvPr>
        </p:nvSpPr>
        <p:spPr>
          <a:xfrm>
            <a:off x="3575670" y="278324"/>
            <a:ext cx="5111749" cy="5853111"/>
          </a:xfrm>
        </p:spPr>
        <p:txBody>
          <a:bodyPr/>
          <a:lstStyle>
            <a:lvl1pPr>
              <a:defRPr sz="3492"/>
            </a:lvl1pPr>
            <a:lvl2pPr>
              <a:defRPr sz="3069"/>
            </a:lvl2pPr>
            <a:lvl3pPr>
              <a:defRPr sz="2646"/>
            </a:lvl3pPr>
            <a:lvl4pPr>
              <a:defRPr sz="2222"/>
            </a:lvl4pPr>
            <a:lvl5pPr>
              <a:defRPr sz="2222"/>
            </a:lvl5pPr>
            <a:lvl6pPr>
              <a:defRPr sz="2222"/>
            </a:lvl6pPr>
            <a:lvl7pPr>
              <a:defRPr sz="2222"/>
            </a:lvl7pPr>
            <a:lvl8pPr>
              <a:defRPr sz="2222"/>
            </a:lvl8pPr>
            <a:lvl9pPr>
              <a:defRPr sz="2222"/>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8941" y="1435430"/>
            <a:ext cx="3008312" cy="4691061"/>
          </a:xfrm>
        </p:spPr>
        <p:txBody>
          <a:bodyPr/>
          <a:lstStyle>
            <a:lvl1pPr marL="0" indent="0">
              <a:buNone/>
              <a:defRPr sz="1588"/>
            </a:lvl1pPr>
            <a:lvl2pPr marL="496607" indent="0">
              <a:buNone/>
              <a:defRPr sz="1376"/>
            </a:lvl2pPr>
            <a:lvl3pPr marL="993209" indent="0">
              <a:buNone/>
              <a:defRPr sz="1164"/>
            </a:lvl3pPr>
            <a:lvl4pPr marL="1489689" indent="0">
              <a:buNone/>
              <a:defRPr sz="1058"/>
            </a:lvl4pPr>
            <a:lvl5pPr marL="1986388" indent="0">
              <a:buNone/>
              <a:defRPr sz="1058"/>
            </a:lvl5pPr>
            <a:lvl6pPr marL="2482815" indent="0">
              <a:buNone/>
              <a:defRPr sz="1058"/>
            </a:lvl6pPr>
            <a:lvl7pPr marL="2979363" indent="0">
              <a:buNone/>
              <a:defRPr sz="1058"/>
            </a:lvl7pPr>
            <a:lvl8pPr marL="3475875" indent="0">
              <a:buNone/>
              <a:defRPr sz="1058"/>
            </a:lvl8pPr>
            <a:lvl9pPr marL="3972473" indent="0">
              <a:buNone/>
              <a:defRPr sz="1058"/>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07/01/2026</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1707166442"/>
      </p:ext>
    </p:extLst>
  </p:cSld>
  <p:clrMapOvr>
    <a:masterClrMapping/>
  </p:clrMapOvr>
  <p:transition spd="med" advTm="4000">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359" y="4804610"/>
            <a:ext cx="5486400" cy="566738"/>
          </a:xfrm>
        </p:spPr>
        <p:txBody>
          <a:bodyPr anchor="b"/>
          <a:lstStyle>
            <a:lvl1pPr algn="l">
              <a:defRPr sz="2222" b="1"/>
            </a:lvl1pPr>
          </a:lstStyle>
          <a:p>
            <a:r>
              <a:rPr lang="fr-FR"/>
              <a:t>Cliquez pour modifier le style du titre</a:t>
            </a:r>
          </a:p>
        </p:txBody>
      </p:sp>
      <p:sp>
        <p:nvSpPr>
          <p:cNvPr id="3" name="Espace réservé pour une image  2"/>
          <p:cNvSpPr>
            <a:spLocks noGrp="1"/>
          </p:cNvSpPr>
          <p:nvPr>
            <p:ph type="pic" idx="1"/>
          </p:nvPr>
        </p:nvSpPr>
        <p:spPr>
          <a:xfrm>
            <a:off x="1792359" y="618877"/>
            <a:ext cx="5486400" cy="4114800"/>
          </a:xfrm>
        </p:spPr>
        <p:txBody>
          <a:bodyPr/>
          <a:lstStyle>
            <a:lvl1pPr marL="0" indent="0">
              <a:buNone/>
              <a:defRPr sz="3492"/>
            </a:lvl1pPr>
            <a:lvl2pPr marL="496607" indent="0">
              <a:buNone/>
              <a:defRPr sz="3069"/>
            </a:lvl2pPr>
            <a:lvl3pPr marL="993209" indent="0">
              <a:buNone/>
              <a:defRPr sz="2646"/>
            </a:lvl3pPr>
            <a:lvl4pPr marL="1489689" indent="0">
              <a:buNone/>
              <a:defRPr sz="2222"/>
            </a:lvl4pPr>
            <a:lvl5pPr marL="1986388" indent="0">
              <a:buNone/>
              <a:defRPr sz="2222"/>
            </a:lvl5pPr>
            <a:lvl6pPr marL="2482815" indent="0">
              <a:buNone/>
              <a:defRPr sz="2222"/>
            </a:lvl6pPr>
            <a:lvl7pPr marL="2979363" indent="0">
              <a:buNone/>
              <a:defRPr sz="2222"/>
            </a:lvl7pPr>
            <a:lvl8pPr marL="3475875" indent="0">
              <a:buNone/>
              <a:defRPr sz="2222"/>
            </a:lvl8pPr>
            <a:lvl9pPr marL="3972473" indent="0">
              <a:buNone/>
              <a:defRPr sz="2222"/>
            </a:lvl9pPr>
          </a:lstStyle>
          <a:p>
            <a:endParaRPr lang="fr-FR"/>
          </a:p>
        </p:txBody>
      </p:sp>
      <p:sp>
        <p:nvSpPr>
          <p:cNvPr id="4" name="Espace réservé du texte 3"/>
          <p:cNvSpPr>
            <a:spLocks noGrp="1"/>
          </p:cNvSpPr>
          <p:nvPr>
            <p:ph type="body" sz="half" idx="2"/>
          </p:nvPr>
        </p:nvSpPr>
        <p:spPr>
          <a:xfrm>
            <a:off x="1792359" y="5368474"/>
            <a:ext cx="5486400" cy="804862"/>
          </a:xfrm>
        </p:spPr>
        <p:txBody>
          <a:bodyPr/>
          <a:lstStyle>
            <a:lvl1pPr marL="0" indent="0">
              <a:buNone/>
              <a:defRPr sz="1588"/>
            </a:lvl1pPr>
            <a:lvl2pPr marL="496607" indent="0">
              <a:buNone/>
              <a:defRPr sz="1376"/>
            </a:lvl2pPr>
            <a:lvl3pPr marL="993209" indent="0">
              <a:buNone/>
              <a:defRPr sz="1164"/>
            </a:lvl3pPr>
            <a:lvl4pPr marL="1489689" indent="0">
              <a:buNone/>
              <a:defRPr sz="1058"/>
            </a:lvl4pPr>
            <a:lvl5pPr marL="1986388" indent="0">
              <a:buNone/>
              <a:defRPr sz="1058"/>
            </a:lvl5pPr>
            <a:lvl6pPr marL="2482815" indent="0">
              <a:buNone/>
              <a:defRPr sz="1058"/>
            </a:lvl6pPr>
            <a:lvl7pPr marL="2979363" indent="0">
              <a:buNone/>
              <a:defRPr sz="1058"/>
            </a:lvl7pPr>
            <a:lvl8pPr marL="3475875" indent="0">
              <a:buNone/>
              <a:defRPr sz="1058"/>
            </a:lvl8pPr>
            <a:lvl9pPr marL="3972473" indent="0">
              <a:buNone/>
              <a:defRPr sz="1058"/>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07/01/2026</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079153363"/>
      </p:ext>
    </p:extLst>
  </p:cSld>
  <p:clrMapOvr>
    <a:masterClrMapping/>
  </p:clrMapOvr>
  <p:transition spd="med" advTm="4000">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07/01/2026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3343228660"/>
      </p:ext>
    </p:extLst>
  </p:cSld>
  <p:clrMapOvr>
    <a:masterClrMapping/>
  </p:clrMapOvr>
  <p:transition spd="med" advTm="4000">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30106" y="278645"/>
            <a:ext cx="2057402"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610" y="278645"/>
            <a:ext cx="6019798"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07/01/2026</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extLst>
      <p:ext uri="{BB962C8B-B14F-4D97-AF65-F5344CB8AC3E}">
        <p14:creationId xmlns:p14="http://schemas.microsoft.com/office/powerpoint/2010/main" val="2073379886"/>
      </p:ext>
    </p:extLst>
  </p:cSld>
  <p:clrMapOvr>
    <a:masterClrMapping/>
  </p:clrMapOvr>
  <p:transition spd="med" advTm="400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C58E61A-BFFE-E2DD-99FA-34078205CBDD}"/>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39B248E-24DC-A479-965A-D523F47E9969}"/>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5F8F518-6F3F-5888-0C5C-F5129B0D2AF8}"/>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16923E43-392B-4C3E-8496-B0FED1748F45}" type="datetimeFigureOut">
              <a:rPr lang="fr-FR" smtClean="0"/>
              <a:t>07/01/2026</a:t>
            </a:fld>
            <a:endParaRPr lang="fr-FR"/>
          </a:p>
        </p:txBody>
      </p:sp>
      <p:sp>
        <p:nvSpPr>
          <p:cNvPr id="5" name="Espace réservé du pied de page 4">
            <a:extLst>
              <a:ext uri="{FF2B5EF4-FFF2-40B4-BE49-F238E27FC236}">
                <a16:creationId xmlns:a16="http://schemas.microsoft.com/office/drawing/2014/main" id="{69417536-BFCB-2445-7D97-97C029D0C7B5}"/>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C38555AC-C003-8286-96D4-97A45BD70BA0}"/>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1A14DF8A-966D-4823-A282-89E364726904}" type="slidenum">
              <a:rPr lang="fr-FR" smtClean="0"/>
              <a:t>‹N°›</a:t>
            </a:fld>
            <a:endParaRPr lang="fr-FR"/>
          </a:p>
        </p:txBody>
      </p:sp>
    </p:spTree>
    <p:extLst>
      <p:ext uri="{BB962C8B-B14F-4D97-AF65-F5344CB8AC3E}">
        <p14:creationId xmlns:p14="http://schemas.microsoft.com/office/powerpoint/2010/main" val="37458274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fr-F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363" y="276753"/>
            <a:ext cx="8229602" cy="1143002"/>
          </a:xfrm>
          <a:prstGeom prst="rect">
            <a:avLst/>
          </a:prstGeom>
        </p:spPr>
        <p:txBody>
          <a:bodyPr vert="horz" lIns="93578" tIns="46769" rIns="93578" bIns="46769" rtlCol="0" anchor="ctr">
            <a:normAutofit/>
          </a:bodyPr>
          <a:lstStyle/>
          <a:p>
            <a:r>
              <a:rPr lang="fr-FR"/>
              <a:t>Cliquez pour modifier le style du titre</a:t>
            </a:r>
          </a:p>
        </p:txBody>
      </p:sp>
      <p:sp>
        <p:nvSpPr>
          <p:cNvPr id="3" name="Espace réservé du texte 2"/>
          <p:cNvSpPr>
            <a:spLocks noGrp="1"/>
          </p:cNvSpPr>
          <p:nvPr>
            <p:ph type="body" idx="1"/>
          </p:nvPr>
        </p:nvSpPr>
        <p:spPr>
          <a:xfrm>
            <a:off x="457363" y="1601475"/>
            <a:ext cx="8229602" cy="4525963"/>
          </a:xfrm>
          <a:prstGeom prst="rect">
            <a:avLst/>
          </a:prstGeom>
        </p:spPr>
        <p:txBody>
          <a:bodyPr vert="horz" lIns="93578" tIns="46769" rIns="93578" bIns="46769"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9119" y="6360401"/>
            <a:ext cx="2133601" cy="365125"/>
          </a:xfrm>
          <a:prstGeom prst="rect">
            <a:avLst/>
          </a:prstGeom>
        </p:spPr>
        <p:txBody>
          <a:bodyPr vert="horz" lIns="93578" tIns="46769" rIns="93578" bIns="46769" rtlCol="0" anchor="ctr"/>
          <a:lstStyle>
            <a:lvl1pPr algn="l" defTabSz="746114">
              <a:defRPr sz="1032">
                <a:solidFill>
                  <a:schemeClr val="tx1">
                    <a:tint val="75000"/>
                  </a:schemeClr>
                </a:solidFill>
              </a:defRPr>
            </a:lvl1pPr>
          </a:lstStyle>
          <a:p>
            <a:fld id="{FA0B38D7-1DE5-41DE-8B65-024289CA27F3}" type="datetimeFigureOut">
              <a:rPr lang="fr-FR" smtClean="0">
                <a:solidFill>
                  <a:prstClr val="black">
                    <a:tint val="75000"/>
                  </a:prstClr>
                </a:solidFill>
              </a:rPr>
              <a:pPr/>
              <a:t>07/01/2026</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6128" y="6360401"/>
            <a:ext cx="2895600" cy="365125"/>
          </a:xfrm>
          <a:prstGeom prst="rect">
            <a:avLst/>
          </a:prstGeom>
        </p:spPr>
        <p:txBody>
          <a:bodyPr vert="horz" lIns="93578" tIns="46769" rIns="93578" bIns="46769" rtlCol="0" anchor="ctr"/>
          <a:lstStyle>
            <a:lvl1pPr algn="ctr" defTabSz="746114">
              <a:defRPr sz="1032">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6151" y="6360401"/>
            <a:ext cx="2133601" cy="365125"/>
          </a:xfrm>
          <a:prstGeom prst="rect">
            <a:avLst/>
          </a:prstGeom>
        </p:spPr>
        <p:txBody>
          <a:bodyPr vert="horz" lIns="93578" tIns="46769" rIns="93578" bIns="46769" rtlCol="0" anchor="ctr"/>
          <a:lstStyle>
            <a:lvl1pPr algn="r" defTabSz="746114">
              <a:defRPr sz="1032">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40539780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4000">
    <p:random/>
  </p:transition>
  <p:txStyles>
    <p:titleStyle>
      <a:lvl1pPr algn="ctr" defTabSz="746114" rtl="0" eaLnBrk="1" latinLnBrk="0" hangingPunct="1">
        <a:spcBef>
          <a:spcPct val="0"/>
        </a:spcBef>
        <a:buNone/>
        <a:defRPr sz="3651" kern="1200">
          <a:solidFill>
            <a:schemeClr val="tx1"/>
          </a:solidFill>
          <a:latin typeface="+mj-lt"/>
          <a:ea typeface="+mj-ea"/>
          <a:cs typeface="+mj-cs"/>
        </a:defRPr>
      </a:lvl1pPr>
    </p:titleStyle>
    <p:bodyStyle>
      <a:lvl1pPr marL="279797" indent="-279797" algn="l" defTabSz="746114" rtl="0" eaLnBrk="1" latinLnBrk="0" hangingPunct="1">
        <a:spcBef>
          <a:spcPct val="20000"/>
        </a:spcBef>
        <a:buFont typeface="Arial" pitchFamily="34" charset="0"/>
        <a:buChar char="•"/>
        <a:defRPr sz="2620" kern="1200">
          <a:solidFill>
            <a:schemeClr val="tx1"/>
          </a:solidFill>
          <a:latin typeface="+mn-lt"/>
          <a:ea typeface="+mn-ea"/>
          <a:cs typeface="+mn-cs"/>
        </a:defRPr>
      </a:lvl1pPr>
      <a:lvl2pPr marL="606141" indent="-233129" algn="l" defTabSz="746114" rtl="0" eaLnBrk="1" latinLnBrk="0" hangingPunct="1">
        <a:spcBef>
          <a:spcPct val="20000"/>
        </a:spcBef>
        <a:buFont typeface="Arial" pitchFamily="34" charset="0"/>
        <a:buChar char="–"/>
        <a:defRPr sz="2302" kern="1200">
          <a:solidFill>
            <a:schemeClr val="tx1"/>
          </a:solidFill>
          <a:latin typeface="+mn-lt"/>
          <a:ea typeface="+mn-ea"/>
          <a:cs typeface="+mn-cs"/>
        </a:defRPr>
      </a:lvl2pPr>
      <a:lvl3pPr marL="932529" indent="-186544" algn="l" defTabSz="746114" rtl="0" eaLnBrk="1" latinLnBrk="0" hangingPunct="1">
        <a:spcBef>
          <a:spcPct val="20000"/>
        </a:spcBef>
        <a:buFont typeface="Arial" pitchFamily="34" charset="0"/>
        <a:buChar char="•"/>
        <a:defRPr sz="1985" kern="1200">
          <a:solidFill>
            <a:schemeClr val="tx1"/>
          </a:solidFill>
          <a:latin typeface="+mn-lt"/>
          <a:ea typeface="+mn-ea"/>
          <a:cs typeface="+mn-cs"/>
        </a:defRPr>
      </a:lvl3pPr>
      <a:lvl4pPr marL="1305563" indent="-186544" algn="l" defTabSz="746114" rtl="0" eaLnBrk="1" latinLnBrk="0" hangingPunct="1">
        <a:spcBef>
          <a:spcPct val="20000"/>
        </a:spcBef>
        <a:buFont typeface="Arial" pitchFamily="34" charset="0"/>
        <a:buChar char="–"/>
        <a:defRPr sz="1667" kern="1200">
          <a:solidFill>
            <a:schemeClr val="tx1"/>
          </a:solidFill>
          <a:latin typeface="+mn-lt"/>
          <a:ea typeface="+mn-ea"/>
          <a:cs typeface="+mn-cs"/>
        </a:defRPr>
      </a:lvl4pPr>
      <a:lvl5pPr marL="1678623" indent="-186544" algn="l" defTabSz="746114" rtl="0" eaLnBrk="1" latinLnBrk="0" hangingPunct="1">
        <a:spcBef>
          <a:spcPct val="20000"/>
        </a:spcBef>
        <a:buFont typeface="Arial" pitchFamily="34" charset="0"/>
        <a:buChar char="»"/>
        <a:defRPr sz="1667" kern="1200">
          <a:solidFill>
            <a:schemeClr val="tx1"/>
          </a:solidFill>
          <a:latin typeface="+mn-lt"/>
          <a:ea typeface="+mn-ea"/>
          <a:cs typeface="+mn-cs"/>
        </a:defRPr>
      </a:lvl5pPr>
      <a:lvl6pPr marL="2051588" indent="-186544" algn="l" defTabSz="746114" rtl="0" eaLnBrk="1" latinLnBrk="0" hangingPunct="1">
        <a:spcBef>
          <a:spcPct val="20000"/>
        </a:spcBef>
        <a:buFont typeface="Arial" pitchFamily="34" charset="0"/>
        <a:buChar char="•"/>
        <a:defRPr sz="1667" kern="1200">
          <a:solidFill>
            <a:schemeClr val="tx1"/>
          </a:solidFill>
          <a:latin typeface="+mn-lt"/>
          <a:ea typeface="+mn-ea"/>
          <a:cs typeface="+mn-cs"/>
        </a:defRPr>
      </a:lvl6pPr>
      <a:lvl7pPr marL="2424626" indent="-186544" algn="l" defTabSz="746114" rtl="0" eaLnBrk="1" latinLnBrk="0" hangingPunct="1">
        <a:spcBef>
          <a:spcPct val="20000"/>
        </a:spcBef>
        <a:buFont typeface="Arial" pitchFamily="34" charset="0"/>
        <a:buChar char="•"/>
        <a:defRPr sz="1667" kern="1200">
          <a:solidFill>
            <a:schemeClr val="tx1"/>
          </a:solidFill>
          <a:latin typeface="+mn-lt"/>
          <a:ea typeface="+mn-ea"/>
          <a:cs typeface="+mn-cs"/>
        </a:defRPr>
      </a:lvl7pPr>
      <a:lvl8pPr marL="2797532" indent="-186544" algn="l" defTabSz="746114" rtl="0" eaLnBrk="1" latinLnBrk="0" hangingPunct="1">
        <a:spcBef>
          <a:spcPct val="20000"/>
        </a:spcBef>
        <a:buFont typeface="Arial" pitchFamily="34" charset="0"/>
        <a:buChar char="•"/>
        <a:defRPr sz="1667" kern="1200">
          <a:solidFill>
            <a:schemeClr val="tx1"/>
          </a:solidFill>
          <a:latin typeface="+mn-lt"/>
          <a:ea typeface="+mn-ea"/>
          <a:cs typeface="+mn-cs"/>
        </a:defRPr>
      </a:lvl8pPr>
      <a:lvl9pPr marL="3170682" indent="-186544" algn="l" defTabSz="746114" rtl="0" eaLnBrk="1" latinLnBrk="0" hangingPunct="1">
        <a:spcBef>
          <a:spcPct val="20000"/>
        </a:spcBef>
        <a:buFont typeface="Arial" pitchFamily="34" charset="0"/>
        <a:buChar char="•"/>
        <a:defRPr sz="1667" kern="1200">
          <a:solidFill>
            <a:schemeClr val="tx1"/>
          </a:solidFill>
          <a:latin typeface="+mn-lt"/>
          <a:ea typeface="+mn-ea"/>
          <a:cs typeface="+mn-cs"/>
        </a:defRPr>
      </a:lvl9pPr>
    </p:bodyStyle>
    <p:otherStyle>
      <a:defPPr>
        <a:defRPr lang="fr-FR"/>
      </a:defPPr>
      <a:lvl1pPr marL="0" algn="l" defTabSz="746114" rtl="0" eaLnBrk="1" latinLnBrk="0" hangingPunct="1">
        <a:defRPr sz="1429" kern="1200">
          <a:solidFill>
            <a:schemeClr val="tx1"/>
          </a:solidFill>
          <a:latin typeface="+mn-lt"/>
          <a:ea typeface="+mn-ea"/>
          <a:cs typeface="+mn-cs"/>
        </a:defRPr>
      </a:lvl1pPr>
      <a:lvl2pPr marL="373058" algn="l" defTabSz="746114" rtl="0" eaLnBrk="1" latinLnBrk="0" hangingPunct="1">
        <a:defRPr sz="1429" kern="1200">
          <a:solidFill>
            <a:schemeClr val="tx1"/>
          </a:solidFill>
          <a:latin typeface="+mn-lt"/>
          <a:ea typeface="+mn-ea"/>
          <a:cs typeface="+mn-cs"/>
        </a:defRPr>
      </a:lvl2pPr>
      <a:lvl3pPr marL="746114" algn="l" defTabSz="746114" rtl="0" eaLnBrk="1" latinLnBrk="0" hangingPunct="1">
        <a:defRPr sz="1429" kern="1200">
          <a:solidFill>
            <a:schemeClr val="tx1"/>
          </a:solidFill>
          <a:latin typeface="+mn-lt"/>
          <a:ea typeface="+mn-ea"/>
          <a:cs typeface="+mn-cs"/>
        </a:defRPr>
      </a:lvl3pPr>
      <a:lvl4pPr marL="1119075" algn="l" defTabSz="746114" rtl="0" eaLnBrk="1" latinLnBrk="0" hangingPunct="1">
        <a:defRPr sz="1429" kern="1200">
          <a:solidFill>
            <a:schemeClr val="tx1"/>
          </a:solidFill>
          <a:latin typeface="+mn-lt"/>
          <a:ea typeface="+mn-ea"/>
          <a:cs typeface="+mn-cs"/>
        </a:defRPr>
      </a:lvl4pPr>
      <a:lvl5pPr marL="1492209" algn="l" defTabSz="746114" rtl="0" eaLnBrk="1" latinLnBrk="0" hangingPunct="1">
        <a:defRPr sz="1429" kern="1200">
          <a:solidFill>
            <a:schemeClr val="tx1"/>
          </a:solidFill>
          <a:latin typeface="+mn-lt"/>
          <a:ea typeface="+mn-ea"/>
          <a:cs typeface="+mn-cs"/>
        </a:defRPr>
      </a:lvl5pPr>
      <a:lvl6pPr marL="1865109" algn="l" defTabSz="746114" rtl="0" eaLnBrk="1" latinLnBrk="0" hangingPunct="1">
        <a:defRPr sz="1429" kern="1200">
          <a:solidFill>
            <a:schemeClr val="tx1"/>
          </a:solidFill>
          <a:latin typeface="+mn-lt"/>
          <a:ea typeface="+mn-ea"/>
          <a:cs typeface="+mn-cs"/>
        </a:defRPr>
      </a:lvl6pPr>
      <a:lvl7pPr marL="2238135" algn="l" defTabSz="746114" rtl="0" eaLnBrk="1" latinLnBrk="0" hangingPunct="1">
        <a:defRPr sz="1429" kern="1200">
          <a:solidFill>
            <a:schemeClr val="tx1"/>
          </a:solidFill>
          <a:latin typeface="+mn-lt"/>
          <a:ea typeface="+mn-ea"/>
          <a:cs typeface="+mn-cs"/>
        </a:defRPr>
      </a:lvl7pPr>
      <a:lvl8pPr marL="2611131" algn="l" defTabSz="746114" rtl="0" eaLnBrk="1" latinLnBrk="0" hangingPunct="1">
        <a:defRPr sz="1429" kern="1200">
          <a:solidFill>
            <a:schemeClr val="tx1"/>
          </a:solidFill>
          <a:latin typeface="+mn-lt"/>
          <a:ea typeface="+mn-ea"/>
          <a:cs typeface="+mn-cs"/>
        </a:defRPr>
      </a:lvl8pPr>
      <a:lvl9pPr marL="2984171" algn="l" defTabSz="746114" rtl="0" eaLnBrk="1" latinLnBrk="0" hangingPunct="1">
        <a:defRPr sz="1429"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333" y="276859"/>
            <a:ext cx="8229599" cy="1143002"/>
          </a:xfrm>
          <a:prstGeom prst="rect">
            <a:avLst/>
          </a:prstGeom>
        </p:spPr>
        <p:txBody>
          <a:bodyPr vert="horz" lIns="93434" tIns="46697" rIns="93434" bIns="46697" rtlCol="0" anchor="ctr">
            <a:normAutofit/>
          </a:bodyPr>
          <a:lstStyle/>
          <a:p>
            <a:r>
              <a:rPr lang="fr-FR"/>
              <a:t>Cliquez pour modifier le style du titre</a:t>
            </a:r>
          </a:p>
        </p:txBody>
      </p:sp>
      <p:sp>
        <p:nvSpPr>
          <p:cNvPr id="3" name="Espace réservé du texte 2"/>
          <p:cNvSpPr>
            <a:spLocks noGrp="1"/>
          </p:cNvSpPr>
          <p:nvPr>
            <p:ph type="body" idx="1"/>
          </p:nvPr>
        </p:nvSpPr>
        <p:spPr>
          <a:xfrm>
            <a:off x="457333" y="1601575"/>
            <a:ext cx="8229599" cy="4525963"/>
          </a:xfrm>
          <a:prstGeom prst="rect">
            <a:avLst/>
          </a:prstGeom>
        </p:spPr>
        <p:txBody>
          <a:bodyPr vert="horz" lIns="93434" tIns="46697" rIns="93434" bIns="46697"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9232" y="6360425"/>
            <a:ext cx="2133601" cy="365125"/>
          </a:xfrm>
          <a:prstGeom prst="rect">
            <a:avLst/>
          </a:prstGeom>
        </p:spPr>
        <p:txBody>
          <a:bodyPr vert="horz" lIns="93434" tIns="46697" rIns="93434" bIns="46697" rtlCol="0" anchor="ctr"/>
          <a:lstStyle>
            <a:lvl1pPr algn="l" defTabSz="993209">
              <a:defRPr sz="1376">
                <a:solidFill>
                  <a:schemeClr val="tx1">
                    <a:tint val="75000"/>
                  </a:schemeClr>
                </a:solidFill>
              </a:defRPr>
            </a:lvl1pPr>
          </a:lstStyle>
          <a:p>
            <a:fld id="{FA0B38D7-1DE5-41DE-8B65-024289CA27F3}" type="datetimeFigureOut">
              <a:rPr lang="fr-FR" smtClean="0">
                <a:solidFill>
                  <a:prstClr val="black">
                    <a:tint val="75000"/>
                  </a:prstClr>
                </a:solidFill>
              </a:rPr>
              <a:pPr/>
              <a:t>07/01/2026</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6196" y="6360425"/>
            <a:ext cx="2895600" cy="365125"/>
          </a:xfrm>
          <a:prstGeom prst="rect">
            <a:avLst/>
          </a:prstGeom>
        </p:spPr>
        <p:txBody>
          <a:bodyPr vert="horz" lIns="93434" tIns="46697" rIns="93434" bIns="46697" rtlCol="0" anchor="ctr"/>
          <a:lstStyle>
            <a:lvl1pPr algn="ctr" defTabSz="993209">
              <a:defRPr sz="1376">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6239" y="6360425"/>
            <a:ext cx="2133601" cy="365125"/>
          </a:xfrm>
          <a:prstGeom prst="rect">
            <a:avLst/>
          </a:prstGeom>
        </p:spPr>
        <p:txBody>
          <a:bodyPr vert="horz" lIns="93434" tIns="46697" rIns="93434" bIns="46697" rtlCol="0" anchor="ctr"/>
          <a:lstStyle>
            <a:lvl1pPr algn="r" defTabSz="993209">
              <a:defRPr sz="1376">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412081744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Tm="4000">
    <p:random/>
  </p:transition>
  <p:txStyles>
    <p:titleStyle>
      <a:lvl1pPr algn="ctr" defTabSz="993209" rtl="0" eaLnBrk="1" latinLnBrk="0" hangingPunct="1">
        <a:spcBef>
          <a:spcPct val="0"/>
        </a:spcBef>
        <a:buNone/>
        <a:defRPr sz="4867" kern="1200">
          <a:solidFill>
            <a:schemeClr val="tx1"/>
          </a:solidFill>
          <a:latin typeface="+mj-lt"/>
          <a:ea typeface="+mj-ea"/>
          <a:cs typeface="+mj-cs"/>
        </a:defRPr>
      </a:lvl1pPr>
    </p:titleStyle>
    <p:bodyStyle>
      <a:lvl1pPr marL="372471" indent="-372471" algn="l" defTabSz="993209" rtl="0" eaLnBrk="1" latinLnBrk="0" hangingPunct="1">
        <a:spcBef>
          <a:spcPct val="20000"/>
        </a:spcBef>
        <a:buFont typeface="Arial" pitchFamily="34" charset="0"/>
        <a:buChar char="•"/>
        <a:defRPr sz="3492" kern="1200">
          <a:solidFill>
            <a:schemeClr val="tx1"/>
          </a:solidFill>
          <a:latin typeface="+mn-lt"/>
          <a:ea typeface="+mn-ea"/>
          <a:cs typeface="+mn-cs"/>
        </a:defRPr>
      </a:lvl1pPr>
      <a:lvl2pPr marL="806879" indent="-310333" algn="l" defTabSz="993209" rtl="0" eaLnBrk="1" latinLnBrk="0" hangingPunct="1">
        <a:spcBef>
          <a:spcPct val="20000"/>
        </a:spcBef>
        <a:buFont typeface="Arial" pitchFamily="34" charset="0"/>
        <a:buChar char="–"/>
        <a:defRPr sz="3069" kern="1200">
          <a:solidFill>
            <a:schemeClr val="tx1"/>
          </a:solidFill>
          <a:latin typeface="+mn-lt"/>
          <a:ea typeface="+mn-ea"/>
          <a:cs typeface="+mn-cs"/>
        </a:defRPr>
      </a:lvl2pPr>
      <a:lvl3pPr marL="1241428" indent="-248328" algn="l" defTabSz="993209" rtl="0" eaLnBrk="1" latinLnBrk="0" hangingPunct="1">
        <a:spcBef>
          <a:spcPct val="20000"/>
        </a:spcBef>
        <a:buFont typeface="Arial" pitchFamily="34" charset="0"/>
        <a:buChar char="•"/>
        <a:defRPr sz="2646" kern="1200">
          <a:solidFill>
            <a:schemeClr val="tx1"/>
          </a:solidFill>
          <a:latin typeface="+mn-lt"/>
          <a:ea typeface="+mn-ea"/>
          <a:cs typeface="+mn-cs"/>
        </a:defRPr>
      </a:lvl3pPr>
      <a:lvl4pPr marL="1737933" indent="-248328" algn="l" defTabSz="993209" rtl="0" eaLnBrk="1" latinLnBrk="0" hangingPunct="1">
        <a:spcBef>
          <a:spcPct val="20000"/>
        </a:spcBef>
        <a:buFont typeface="Arial" pitchFamily="34" charset="0"/>
        <a:buChar char="–"/>
        <a:defRPr sz="2222" kern="1200">
          <a:solidFill>
            <a:schemeClr val="tx1"/>
          </a:solidFill>
          <a:latin typeface="+mn-lt"/>
          <a:ea typeface="+mn-ea"/>
          <a:cs typeface="+mn-cs"/>
        </a:defRPr>
      </a:lvl4pPr>
      <a:lvl5pPr marL="2234529" indent="-248328" algn="l" defTabSz="993209" rtl="0" eaLnBrk="1" latinLnBrk="0" hangingPunct="1">
        <a:spcBef>
          <a:spcPct val="20000"/>
        </a:spcBef>
        <a:buFont typeface="Arial" pitchFamily="34" charset="0"/>
        <a:buChar char="»"/>
        <a:defRPr sz="2222" kern="1200">
          <a:solidFill>
            <a:schemeClr val="tx1"/>
          </a:solidFill>
          <a:latin typeface="+mn-lt"/>
          <a:ea typeface="+mn-ea"/>
          <a:cs typeface="+mn-cs"/>
        </a:defRPr>
      </a:lvl5pPr>
      <a:lvl6pPr marL="2731029" indent="-248328" algn="l" defTabSz="993209" rtl="0" eaLnBrk="1" latinLnBrk="0" hangingPunct="1">
        <a:spcBef>
          <a:spcPct val="20000"/>
        </a:spcBef>
        <a:buFont typeface="Arial" pitchFamily="34" charset="0"/>
        <a:buChar char="•"/>
        <a:defRPr sz="2222" kern="1200">
          <a:solidFill>
            <a:schemeClr val="tx1"/>
          </a:solidFill>
          <a:latin typeface="+mn-lt"/>
          <a:ea typeface="+mn-ea"/>
          <a:cs typeface="+mn-cs"/>
        </a:defRPr>
      </a:lvl6pPr>
      <a:lvl7pPr marL="3227646" indent="-248328" algn="l" defTabSz="993209" rtl="0" eaLnBrk="1" latinLnBrk="0" hangingPunct="1">
        <a:spcBef>
          <a:spcPct val="20000"/>
        </a:spcBef>
        <a:buFont typeface="Arial" pitchFamily="34" charset="0"/>
        <a:buChar char="•"/>
        <a:defRPr sz="2222" kern="1200">
          <a:solidFill>
            <a:schemeClr val="tx1"/>
          </a:solidFill>
          <a:latin typeface="+mn-lt"/>
          <a:ea typeface="+mn-ea"/>
          <a:cs typeface="+mn-cs"/>
        </a:defRPr>
      </a:lvl7pPr>
      <a:lvl8pPr marL="3724033" indent="-248328" algn="l" defTabSz="993209" rtl="0" eaLnBrk="1" latinLnBrk="0" hangingPunct="1">
        <a:spcBef>
          <a:spcPct val="20000"/>
        </a:spcBef>
        <a:buFont typeface="Arial" pitchFamily="34" charset="0"/>
        <a:buChar char="•"/>
        <a:defRPr sz="2222" kern="1200">
          <a:solidFill>
            <a:schemeClr val="tx1"/>
          </a:solidFill>
          <a:latin typeface="+mn-lt"/>
          <a:ea typeface="+mn-ea"/>
          <a:cs typeface="+mn-cs"/>
        </a:defRPr>
      </a:lvl8pPr>
      <a:lvl9pPr marL="4220756" indent="-248328" algn="l" defTabSz="993209" rtl="0" eaLnBrk="1" latinLnBrk="0" hangingPunct="1">
        <a:spcBef>
          <a:spcPct val="20000"/>
        </a:spcBef>
        <a:buFont typeface="Arial" pitchFamily="34" charset="0"/>
        <a:buChar char="•"/>
        <a:defRPr sz="2222" kern="1200">
          <a:solidFill>
            <a:schemeClr val="tx1"/>
          </a:solidFill>
          <a:latin typeface="+mn-lt"/>
          <a:ea typeface="+mn-ea"/>
          <a:cs typeface="+mn-cs"/>
        </a:defRPr>
      </a:lvl9pPr>
    </p:bodyStyle>
    <p:otherStyle>
      <a:defPPr>
        <a:defRPr lang="fr-FR"/>
      </a:defPPr>
      <a:lvl1pPr marL="0" algn="l" defTabSz="993209" rtl="0" eaLnBrk="1" latinLnBrk="0" hangingPunct="1">
        <a:defRPr sz="1904" kern="1200">
          <a:solidFill>
            <a:schemeClr val="tx1"/>
          </a:solidFill>
          <a:latin typeface="+mn-lt"/>
          <a:ea typeface="+mn-ea"/>
          <a:cs typeface="+mn-cs"/>
        </a:defRPr>
      </a:lvl1pPr>
      <a:lvl2pPr marL="496607" algn="l" defTabSz="993209" rtl="0" eaLnBrk="1" latinLnBrk="0" hangingPunct="1">
        <a:defRPr sz="1904" kern="1200">
          <a:solidFill>
            <a:schemeClr val="tx1"/>
          </a:solidFill>
          <a:latin typeface="+mn-lt"/>
          <a:ea typeface="+mn-ea"/>
          <a:cs typeface="+mn-cs"/>
        </a:defRPr>
      </a:lvl2pPr>
      <a:lvl3pPr marL="993209" algn="l" defTabSz="993209" rtl="0" eaLnBrk="1" latinLnBrk="0" hangingPunct="1">
        <a:defRPr sz="1904" kern="1200">
          <a:solidFill>
            <a:schemeClr val="tx1"/>
          </a:solidFill>
          <a:latin typeface="+mn-lt"/>
          <a:ea typeface="+mn-ea"/>
          <a:cs typeface="+mn-cs"/>
        </a:defRPr>
      </a:lvl3pPr>
      <a:lvl4pPr marL="1489689" algn="l" defTabSz="993209" rtl="0" eaLnBrk="1" latinLnBrk="0" hangingPunct="1">
        <a:defRPr sz="1904" kern="1200">
          <a:solidFill>
            <a:schemeClr val="tx1"/>
          </a:solidFill>
          <a:latin typeface="+mn-lt"/>
          <a:ea typeface="+mn-ea"/>
          <a:cs typeface="+mn-cs"/>
        </a:defRPr>
      </a:lvl4pPr>
      <a:lvl5pPr marL="1986388" algn="l" defTabSz="993209" rtl="0" eaLnBrk="1" latinLnBrk="0" hangingPunct="1">
        <a:defRPr sz="1904" kern="1200">
          <a:solidFill>
            <a:schemeClr val="tx1"/>
          </a:solidFill>
          <a:latin typeface="+mn-lt"/>
          <a:ea typeface="+mn-ea"/>
          <a:cs typeface="+mn-cs"/>
        </a:defRPr>
      </a:lvl5pPr>
      <a:lvl6pPr marL="2482815" algn="l" defTabSz="993209" rtl="0" eaLnBrk="1" latinLnBrk="0" hangingPunct="1">
        <a:defRPr sz="1904" kern="1200">
          <a:solidFill>
            <a:schemeClr val="tx1"/>
          </a:solidFill>
          <a:latin typeface="+mn-lt"/>
          <a:ea typeface="+mn-ea"/>
          <a:cs typeface="+mn-cs"/>
        </a:defRPr>
      </a:lvl6pPr>
      <a:lvl7pPr marL="2979363" algn="l" defTabSz="993209" rtl="0" eaLnBrk="1" latinLnBrk="0" hangingPunct="1">
        <a:defRPr sz="1904" kern="1200">
          <a:solidFill>
            <a:schemeClr val="tx1"/>
          </a:solidFill>
          <a:latin typeface="+mn-lt"/>
          <a:ea typeface="+mn-ea"/>
          <a:cs typeface="+mn-cs"/>
        </a:defRPr>
      </a:lvl7pPr>
      <a:lvl8pPr marL="3475875" algn="l" defTabSz="993209" rtl="0" eaLnBrk="1" latinLnBrk="0" hangingPunct="1">
        <a:defRPr sz="1904" kern="1200">
          <a:solidFill>
            <a:schemeClr val="tx1"/>
          </a:solidFill>
          <a:latin typeface="+mn-lt"/>
          <a:ea typeface="+mn-ea"/>
          <a:cs typeface="+mn-cs"/>
        </a:defRPr>
      </a:lvl8pPr>
      <a:lvl9pPr marL="3972473" algn="l" defTabSz="993209" rtl="0" eaLnBrk="1" latinLnBrk="0" hangingPunct="1">
        <a:defRPr sz="190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g"/><Relationship Id="rId1" Type="http://schemas.openxmlformats.org/officeDocument/2006/relationships/slideLayout" Target="../slideLayouts/slideLayout18.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jp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jp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21.jp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22.jp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23.jp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31.jp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32.jp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33.jp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34.jp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35.jp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36.jp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8.xml"/><Relationship Id="rId4" Type="http://schemas.openxmlformats.org/officeDocument/2006/relationships/image" Target="../media/image43.png"/></Relationships>
</file>

<file path=ppt/slides/_rels/slide3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g"/><Relationship Id="rId1" Type="http://schemas.openxmlformats.org/officeDocument/2006/relationships/slideLayout" Target="../slideLayouts/slideLayout18.xml"/><Relationship Id="rId4" Type="http://schemas.openxmlformats.org/officeDocument/2006/relationships/image" Target="../media/image44.png"/></Relationships>
</file>

<file path=ppt/slides/_rels/slide3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47.jp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8.png"/><Relationship Id="rId1" Type="http://schemas.openxmlformats.org/officeDocument/2006/relationships/slideLayout" Target="../slideLayouts/slideLayout18.xml"/><Relationship Id="rId4" Type="http://schemas.openxmlformats.org/officeDocument/2006/relationships/image" Target="../media/image49.gif"/></Relationships>
</file>

<file path=ppt/slides/_rels/slide41.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50.jp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51.jp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52.jp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53.jp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54.jp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55.jp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56.jp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57.jp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58.jp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61.jpg"/><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62.jpg"/><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63.jpg"/><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64.jpg"/><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65.jpg"/><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66.jpg"/><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3" Type="http://schemas.openxmlformats.org/officeDocument/2006/relationships/image" Target="../media/image69.gif"/><Relationship Id="rId2" Type="http://schemas.openxmlformats.org/officeDocument/2006/relationships/image" Target="../media/image68.png"/><Relationship Id="rId1" Type="http://schemas.openxmlformats.org/officeDocument/2006/relationships/slideLayout" Target="../slideLayouts/slideLayout29.xml"/><Relationship Id="rId6" Type="http://schemas.openxmlformats.org/officeDocument/2006/relationships/image" Target="../media/image72.gif"/><Relationship Id="rId5" Type="http://schemas.openxmlformats.org/officeDocument/2006/relationships/image" Target="../media/image71.gif"/><Relationship Id="rId4"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a:off x="1436663" y="1491882"/>
            <a:ext cx="4624755" cy="3600000"/>
          </a:xfrm>
          <a:prstGeom prst="rect">
            <a:avLst/>
          </a:prstGeom>
          <a:noFill/>
        </p:spPr>
        <p:txBody>
          <a:bodyPr wrap="none" lIns="62282" tIns="31133" rIns="62282" bIns="31133" numCol="1" rtlCol="0">
            <a:prstTxWarp prst="textArchUpPour">
              <a:avLst/>
            </a:prstTxWarp>
            <a:spAutoFit/>
          </a:bodyPr>
          <a:lstStyle/>
          <a:p>
            <a:pPr defTabSz="746114"/>
            <a:r>
              <a:rPr lang="fr-FR" sz="6111"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p>
        </p:txBody>
      </p:sp>
      <p:sp>
        <p:nvSpPr>
          <p:cNvPr id="3" name="ZoneTexte 2"/>
          <p:cNvSpPr txBox="1">
            <a:spLocks noChangeAspect="1"/>
          </p:cNvSpPr>
          <p:nvPr/>
        </p:nvSpPr>
        <p:spPr>
          <a:xfrm>
            <a:off x="0" y="4632960"/>
            <a:ext cx="9144000" cy="1826351"/>
          </a:xfrm>
          <a:prstGeom prst="rect">
            <a:avLst/>
          </a:prstGeom>
          <a:noFill/>
        </p:spPr>
        <p:txBody>
          <a:bodyPr wrap="none" lIns="62282" tIns="31133" rIns="62282" bIns="31133" numCol="1" rtlCol="0">
            <a:prstTxWarp prst="textPlain">
              <a:avLst/>
            </a:prstTxWarp>
            <a:spAutoFit/>
          </a:bodyPr>
          <a:lstStyle/>
          <a:p>
            <a:pPr algn="ctr" defTabSz="746114"/>
            <a:r>
              <a:rPr lang="fr-FR" sz="4207" dirty="0">
                <a:ln w="38100">
                  <a:solidFill>
                    <a:srgbClr val="FFFF00"/>
                  </a:solidFill>
                </a:ln>
                <a:solidFill>
                  <a:srgbClr val="FF0000"/>
                </a:solidFill>
                <a:latin typeface="Broadway" pitchFamily="82" charset="0"/>
              </a:rPr>
              <a:t> </a:t>
            </a:r>
            <a:r>
              <a:rPr lang="fr-FR" sz="4207" dirty="0">
                <a:ln w="25400">
                  <a:solidFill>
                    <a:schemeClr val="tx1"/>
                  </a:solidFill>
                </a:ln>
                <a:solidFill>
                  <a:srgbClr val="FFC000"/>
                </a:solidFill>
                <a:latin typeface="Broadway" pitchFamily="82" charset="0"/>
              </a:rPr>
              <a:t>dans les ruines des </a:t>
            </a:r>
          </a:p>
          <a:p>
            <a:pPr algn="ctr" defTabSz="746114"/>
            <a:r>
              <a:rPr lang="fr-FR" sz="4207" dirty="0">
                <a:ln w="25400">
                  <a:solidFill>
                    <a:schemeClr val="tx1"/>
                  </a:solidFill>
                </a:ln>
                <a:solidFill>
                  <a:srgbClr val="FFC000"/>
                </a:solidFill>
                <a:latin typeface="Broadway" pitchFamily="82" charset="0"/>
              </a:rPr>
              <a:t> Châteaux d’Andlau </a:t>
            </a:r>
          </a:p>
        </p:txBody>
      </p:sp>
      <p:sp>
        <p:nvSpPr>
          <p:cNvPr id="4" name="Rectangle 3"/>
          <p:cNvSpPr/>
          <p:nvPr/>
        </p:nvSpPr>
        <p:spPr>
          <a:xfrm>
            <a:off x="182797" y="115297"/>
            <a:ext cx="2802288" cy="1376585"/>
          </a:xfrm>
          <a:prstGeom prst="rect">
            <a:avLst/>
          </a:prstGeom>
        </p:spPr>
        <p:txBody>
          <a:bodyPr wrap="square" lIns="82985" tIns="41556" rIns="82985" bIns="41556">
            <a:spAutoFit/>
          </a:bodyPr>
          <a:lstStyle/>
          <a:p>
            <a:pPr algn="ctr" defTabSz="746114"/>
            <a:r>
              <a:rPr lang="fr-FR" sz="2800" b="1" dirty="0">
                <a:solidFill>
                  <a:prstClr val="black"/>
                </a:solidFill>
                <a:latin typeface="Chiller" pitchFamily="82" charset="0"/>
              </a:rPr>
              <a:t>Pour voir la beauté du paysage, il faut le regarder avec le cœur...</a:t>
            </a:r>
          </a:p>
        </p:txBody>
      </p:sp>
      <p:sp>
        <p:nvSpPr>
          <p:cNvPr id="5" name="ZoneTexte 4"/>
          <p:cNvSpPr txBox="1"/>
          <p:nvPr/>
        </p:nvSpPr>
        <p:spPr>
          <a:xfrm>
            <a:off x="5394960" y="115297"/>
            <a:ext cx="2668193" cy="1601757"/>
          </a:xfrm>
          <a:prstGeom prst="rect">
            <a:avLst/>
          </a:prstGeom>
          <a:noFill/>
        </p:spPr>
        <p:txBody>
          <a:bodyPr wrap="square" lIns="62282" tIns="31133" rIns="62282" bIns="31133" rtlCol="0">
            <a:spAutoFit/>
          </a:bodyPr>
          <a:lstStyle/>
          <a:p>
            <a:pPr algn="ctr" defTabSz="746114"/>
            <a:r>
              <a:rPr lang="fr-FR" sz="2000" b="1" dirty="0">
                <a:ln w="1905">
                  <a:noFill/>
                </a:ln>
                <a:solidFill>
                  <a:prstClr val="white"/>
                </a:solidFill>
                <a:latin typeface="Courgette" pitchFamily="2" charset="0"/>
              </a:rPr>
              <a:t>Photos  prises </a:t>
            </a:r>
          </a:p>
          <a:p>
            <a:pPr algn="ctr" defTabSz="746114"/>
            <a:r>
              <a:rPr lang="fr-FR" sz="2000" b="1" dirty="0">
                <a:ln w="1905">
                  <a:noFill/>
                </a:ln>
                <a:solidFill>
                  <a:prstClr val="white"/>
                </a:solidFill>
                <a:latin typeface="Courgette" pitchFamily="2" charset="0"/>
              </a:rPr>
              <a:t>par différents randonneurs  </a:t>
            </a:r>
          </a:p>
          <a:p>
            <a:pPr algn="ctr" defTabSz="746114"/>
            <a:r>
              <a:rPr lang="fr-FR" sz="2000" b="1" dirty="0">
                <a:ln w="1905">
                  <a:noFill/>
                </a:ln>
                <a:solidFill>
                  <a:prstClr val="white"/>
                </a:solidFill>
                <a:latin typeface="Courgette" pitchFamily="2" charset="0"/>
              </a:rPr>
              <a:t> pour  le  plaisir  </a:t>
            </a:r>
          </a:p>
          <a:p>
            <a:pPr algn="ctr" defTabSz="746114"/>
            <a:r>
              <a:rPr lang="fr-FR" sz="2000" b="1" dirty="0">
                <a:ln w="1905">
                  <a:noFill/>
                </a:ln>
                <a:solidFill>
                  <a:prstClr val="white"/>
                </a:solidFill>
                <a:latin typeface="Courgette" pitchFamily="2" charset="0"/>
              </a:rPr>
              <a:t>du  partage  </a:t>
            </a:r>
          </a:p>
        </p:txBody>
      </p:sp>
      <p:sp>
        <p:nvSpPr>
          <p:cNvPr id="8" name="ZoneTexte 7">
            <a:extLst>
              <a:ext uri="{FF2B5EF4-FFF2-40B4-BE49-F238E27FC236}">
                <a16:creationId xmlns:a16="http://schemas.microsoft.com/office/drawing/2014/main" id="{21ED863D-CA50-8A59-B688-9E463382FD7A}"/>
              </a:ext>
            </a:extLst>
          </p:cNvPr>
          <p:cNvSpPr txBox="1"/>
          <p:nvPr/>
        </p:nvSpPr>
        <p:spPr>
          <a:xfrm rot="19509691">
            <a:off x="5292000" y="2340000"/>
            <a:ext cx="4141393" cy="1107996"/>
          </a:xfrm>
          <a:prstGeom prst="rect">
            <a:avLst/>
          </a:prstGeom>
          <a:noFill/>
        </p:spPr>
        <p:txBody>
          <a:bodyPr wrap="square">
            <a:spAutoFit/>
          </a:bodyPr>
          <a:lstStyle/>
          <a:p>
            <a:r>
              <a:rPr kumimoji="0" lang="fr-FR" sz="6600" b="0" i="0" u="none" strike="noStrike" kern="1200" cap="none" spc="0" normalizeH="0" baseline="0" noProof="0" dirty="0">
                <a:ln w="25400">
                  <a:solidFill>
                    <a:schemeClr val="bg1">
                      <a:lumMod val="95000"/>
                    </a:schemeClr>
                  </a:solidFill>
                </a:ln>
                <a:solidFill>
                  <a:srgbClr val="FF0000"/>
                </a:solidFill>
                <a:effectLst/>
                <a:uLnTx/>
                <a:uFillTx/>
                <a:latin typeface="Broadway" pitchFamily="82" charset="0"/>
                <a:ea typeface="+mn-ea"/>
                <a:cs typeface="+mn-cs"/>
              </a:rPr>
              <a:t>balades</a:t>
            </a:r>
            <a:endParaRPr lang="fr-FR" sz="6600" dirty="0">
              <a:ln>
                <a:solidFill>
                  <a:schemeClr val="bg1">
                    <a:lumMod val="95000"/>
                  </a:schemeClr>
                </a:solidFill>
              </a:ln>
              <a:solidFill>
                <a:srgbClr val="FF0000"/>
              </a:solidFill>
            </a:endParaRPr>
          </a:p>
        </p:txBody>
      </p:sp>
      <p:pic>
        <p:nvPicPr>
          <p:cNvPr id="10" name="Image 9" descr="Une image contenant clipart, Graphique, illustration, graphisme&#10;&#10;Le contenu généré par l’IA peut être incorrect.">
            <a:extLst>
              <a:ext uri="{FF2B5EF4-FFF2-40B4-BE49-F238E27FC236}">
                <a16:creationId xmlns:a16="http://schemas.microsoft.com/office/drawing/2014/main" id="{1918A058-A169-045A-9409-590E7209B6E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49040" y="2529000"/>
            <a:ext cx="2400000" cy="1800000"/>
          </a:xfrm>
          <a:prstGeom prst="rect">
            <a:avLst/>
          </a:prstGeom>
          <a:effectLst>
            <a:softEdge rad="635000"/>
          </a:effectLst>
        </p:spPr>
      </p:pic>
      <p:pic>
        <p:nvPicPr>
          <p:cNvPr id="6" name="Angus  Julia Stone - Chateau (Instrumental)">
            <a:hlinkClick r:id="" action="ppaction://media"/>
            <a:extLst>
              <a:ext uri="{FF2B5EF4-FFF2-40B4-BE49-F238E27FC236}">
                <a16:creationId xmlns:a16="http://schemas.microsoft.com/office/drawing/2014/main" id="{5CF0F26D-1910-EC41-20CF-5BAADB419DD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74650" y="2494860"/>
            <a:ext cx="487363" cy="487363"/>
          </a:xfrm>
          <a:prstGeom prst="rect">
            <a:avLst/>
          </a:prstGeom>
        </p:spPr>
      </p:pic>
    </p:spTree>
  </p:cSld>
  <p:clrMapOvr>
    <a:masterClrMapping/>
  </p:clrMapOvr>
  <p:transition spd="med" advTm="2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6"/>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14" presetClass="entr" presetSubtype="10" fill="hold" grpId="0" nodeType="afterEffect">
                                  <p:stCondLst>
                                    <p:cond delay="2000"/>
                                  </p:stCondLst>
                                  <p:childTnLst>
                                    <p:set>
                                      <p:cBhvr>
                                        <p:cTn id="17" dur="1" fill="hold">
                                          <p:stCondLst>
                                            <p:cond delay="0"/>
                                          </p:stCondLst>
                                        </p:cTn>
                                        <p:tgtEl>
                                          <p:spTgt spid="8"/>
                                        </p:tgtEl>
                                        <p:attrNameLst>
                                          <p:attrName>style.visibility</p:attrName>
                                        </p:attrNameLst>
                                      </p:cBhvr>
                                      <p:to>
                                        <p:strVal val="visible"/>
                                      </p:to>
                                    </p:set>
                                    <p:animEffect transition="in" filter="randombar(horizontal)">
                                      <p:cBhvr>
                                        <p:cTn id="18" dur="500"/>
                                        <p:tgtEl>
                                          <p:spTgt spid="8"/>
                                        </p:tgtEl>
                                      </p:cBhvr>
                                    </p:animEffect>
                                  </p:childTnLst>
                                </p:cTn>
                              </p:par>
                            </p:childTnLst>
                          </p:cTn>
                        </p:par>
                        <p:par>
                          <p:cTn id="19" fill="hold">
                            <p:stCondLst>
                              <p:cond delay="6300"/>
                            </p:stCondLst>
                            <p:childTnLst>
                              <p:par>
                                <p:cTn id="20" presetID="41" presetClass="entr" presetSubtype="0" fill="hold" grpId="0" nodeType="afterEffect">
                                  <p:stCondLst>
                                    <p:cond delay="2000"/>
                                  </p:stCondLst>
                                  <p:iterate type="lt">
                                    <p:tmPct val="10000"/>
                                  </p:iterate>
                                  <p:childTnLst>
                                    <p:set>
                                      <p:cBhvr>
                                        <p:cTn id="21" dur="1" fill="hold">
                                          <p:stCondLst>
                                            <p:cond delay="0"/>
                                          </p:stCondLst>
                                        </p:cTn>
                                        <p:tgtEl>
                                          <p:spTgt spid="3"/>
                                        </p:tgtEl>
                                        <p:attrNameLst>
                                          <p:attrName>style.visibility</p:attrName>
                                        </p:attrNameLst>
                                      </p:cBhvr>
                                      <p:to>
                                        <p:strVal val="visible"/>
                                      </p:to>
                                    </p:set>
                                    <p:anim calcmode="lin" valueType="num">
                                      <p:cBhvr>
                                        <p:cTn id="22" dur="1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3" dur="1000" fill="hold"/>
                                        <p:tgtEl>
                                          <p:spTgt spid="3"/>
                                        </p:tgtEl>
                                        <p:attrNameLst>
                                          <p:attrName>ppt_y</p:attrName>
                                        </p:attrNameLst>
                                      </p:cBhvr>
                                      <p:tavLst>
                                        <p:tav tm="0">
                                          <p:val>
                                            <p:strVal val="#ppt_y"/>
                                          </p:val>
                                        </p:tav>
                                        <p:tav tm="100000">
                                          <p:val>
                                            <p:strVal val="#ppt_y"/>
                                          </p:val>
                                        </p:tav>
                                      </p:tavLst>
                                    </p:anim>
                                    <p:anim calcmode="lin" valueType="num">
                                      <p:cBhvr>
                                        <p:cTn id="24" dur="1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5" dur="1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6" dur="1000" tmFilter="0,0; .5, 1; 1, 1"/>
                                        <p:tgtEl>
                                          <p:spTgt spid="3"/>
                                        </p:tgtEl>
                                      </p:cBhvr>
                                    </p:animEffect>
                                  </p:childTnLst>
                                </p:cTn>
                              </p:par>
                            </p:childTnLst>
                          </p:cTn>
                        </p:par>
                        <p:par>
                          <p:cTn id="27" fill="hold">
                            <p:stCondLst>
                              <p:cond delay="12400"/>
                            </p:stCondLst>
                            <p:childTnLst>
                              <p:par>
                                <p:cTn id="28" presetID="8" presetClass="entr" presetSubtype="16" fill="hold" grpId="0" nodeType="afterEffect">
                                  <p:stCondLst>
                                    <p:cond delay="2000"/>
                                  </p:stCondLst>
                                  <p:childTnLst>
                                    <p:set>
                                      <p:cBhvr>
                                        <p:cTn id="29" dur="1" fill="hold">
                                          <p:stCondLst>
                                            <p:cond delay="0"/>
                                          </p:stCondLst>
                                        </p:cTn>
                                        <p:tgtEl>
                                          <p:spTgt spid="4"/>
                                        </p:tgtEl>
                                        <p:attrNameLst>
                                          <p:attrName>style.visibility</p:attrName>
                                        </p:attrNameLst>
                                      </p:cBhvr>
                                      <p:to>
                                        <p:strVal val="visible"/>
                                      </p:to>
                                    </p:set>
                                    <p:animEffect transition="in" filter="diamond(in)">
                                      <p:cBhvr>
                                        <p:cTn id="30" dur="2000"/>
                                        <p:tgtEl>
                                          <p:spTgt spid="4"/>
                                        </p:tgtEl>
                                      </p:cBhvr>
                                    </p:animEffect>
                                  </p:childTnLst>
                                </p:cTn>
                              </p:par>
                            </p:childTnLst>
                          </p:cTn>
                        </p:par>
                        <p:par>
                          <p:cTn id="31" fill="hold">
                            <p:stCondLst>
                              <p:cond delay="16400"/>
                            </p:stCondLst>
                            <p:childTnLst>
                              <p:par>
                                <p:cTn id="32" presetID="24" presetClass="entr" presetSubtype="0" fill="hold" grpId="0" nodeType="afterEffect">
                                  <p:stCondLst>
                                    <p:cond delay="2000"/>
                                  </p:stCondLst>
                                  <p:childTnLst>
                                    <p:set>
                                      <p:cBhvr>
                                        <p:cTn id="33" dur="1" fill="hold">
                                          <p:stCondLst>
                                            <p:cond delay="0"/>
                                          </p:stCondLst>
                                        </p:cTn>
                                        <p:tgtEl>
                                          <p:spTgt spid="5"/>
                                        </p:tgtEl>
                                        <p:attrNameLst>
                                          <p:attrName>style.visibility</p:attrName>
                                        </p:attrNameLst>
                                      </p:cBhvr>
                                      <p:to>
                                        <p:strVal val="visible"/>
                                      </p:to>
                                    </p:set>
                                    <p:anim to="" calcmode="lin" valueType="num">
                                      <p:cBhvr>
                                        <p:cTn id="34" dur="1" fill="hold"/>
                                        <p:tgtEl>
                                          <p:spTgt spid="5"/>
                                        </p:tgtEl>
                                        <p:attrNameLst>
                                          <p:attrName/>
                                        </p:attrNameLst>
                                      </p:cBhvr>
                                    </p:anim>
                                  </p:childTnLst>
                                </p:cTn>
                              </p:par>
                            </p:childTnLst>
                          </p:cTn>
                        </p:par>
                        <p:par>
                          <p:cTn id="35" fill="hold">
                            <p:stCondLst>
                              <p:cond delay="18400"/>
                            </p:stCondLst>
                            <p:childTnLst>
                              <p:par>
                                <p:cTn id="36" presetID="14" presetClass="entr" presetSubtype="10" fill="hold" nodeType="afterEffect">
                                  <p:stCondLst>
                                    <p:cond delay="2000"/>
                                  </p:stCondLst>
                                  <p:childTnLst>
                                    <p:set>
                                      <p:cBhvr>
                                        <p:cTn id="37" dur="1" fill="hold">
                                          <p:stCondLst>
                                            <p:cond delay="0"/>
                                          </p:stCondLst>
                                        </p:cTn>
                                        <p:tgtEl>
                                          <p:spTgt spid="10"/>
                                        </p:tgtEl>
                                        <p:attrNameLst>
                                          <p:attrName>style.visibility</p:attrName>
                                        </p:attrNameLst>
                                      </p:cBhvr>
                                      <p:to>
                                        <p:strVal val="visible"/>
                                      </p:to>
                                    </p:set>
                                    <p:animEffect transition="in" filter="randombar(horizontal)">
                                      <p:cBhvr>
                                        <p:cTn id="3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39" repeatCount="indefinite" fill="remove" display="0">
                  <p:stCondLst>
                    <p:cond delay="indefinite"/>
                  </p:stCondLst>
                  <p:endCondLst>
                    <p:cond evt="onStopAudio" delay="0">
                      <p:tgtEl>
                        <p:sldTgt/>
                      </p:tgtEl>
                    </p:cond>
                  </p:endCondLst>
                </p:cTn>
                <p:tgtEl>
                  <p:spTgt spid="6"/>
                </p:tgtEl>
              </p:cMediaNode>
            </p:audio>
          </p:childTnLst>
        </p:cTn>
      </p:par>
    </p:tnLst>
    <p:bldLst>
      <p:bldP spid="2" grpId="0"/>
      <p:bldP spid="3" grpId="0"/>
      <p:bldP spid="4" grpId="0"/>
      <p:bldP spid="5"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6000" r="-6000"/>
          </a:stretch>
        </a:blipFill>
        <a:effectLst/>
      </p:bgPr>
    </p:bg>
    <p:spTree>
      <p:nvGrpSpPr>
        <p:cNvPr id="1" name=""/>
        <p:cNvGrpSpPr/>
        <p:nvPr/>
      </p:nvGrpSpPr>
      <p:grpSpPr>
        <a:xfrm>
          <a:off x="0" y="0"/>
          <a:ext cx="0" cy="0"/>
          <a:chOff x="0" y="0"/>
          <a:chExt cx="0" cy="0"/>
        </a:xfrm>
      </p:grpSpPr>
      <p:pic>
        <p:nvPicPr>
          <p:cNvPr id="3" name="Image 2" descr="Une image contenant texte, Police, affiche, Graphique&#10;&#10;Le contenu généré par l’IA peut être incorrect.">
            <a:extLst>
              <a:ext uri="{FF2B5EF4-FFF2-40B4-BE49-F238E27FC236}">
                <a16:creationId xmlns:a16="http://schemas.microsoft.com/office/drawing/2014/main" id="{C684FB3D-0FC2-34F9-F559-2D434DD1F2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6332" y="989416"/>
            <a:ext cx="1003175" cy="1384127"/>
          </a:xfrm>
          <a:prstGeom prst="rect">
            <a:avLst/>
          </a:prstGeom>
        </p:spPr>
      </p:pic>
    </p:spTree>
    <p:extLst>
      <p:ext uri="{BB962C8B-B14F-4D97-AF65-F5344CB8AC3E}">
        <p14:creationId xmlns:p14="http://schemas.microsoft.com/office/powerpoint/2010/main" val="1664606375"/>
      </p:ext>
    </p:extLst>
  </p:cSld>
  <p:clrMapOvr>
    <a:masterClrMapping/>
  </p:clrMapOvr>
  <p:transition spd="med" advTm="12000">
    <p:pull/>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3BC7EED6-C097-8445-97CF-6220104B30F3}"/>
              </a:ext>
            </a:extLst>
          </p:cNvPr>
          <p:cNvSpPr txBox="1"/>
          <p:nvPr/>
        </p:nvSpPr>
        <p:spPr>
          <a:xfrm>
            <a:off x="1332000" y="144000"/>
            <a:ext cx="6563360" cy="5632311"/>
          </a:xfrm>
          <a:prstGeom prst="rect">
            <a:avLst/>
          </a:prstGeom>
          <a:noFill/>
        </p:spPr>
        <p:txBody>
          <a:bodyPr wrap="square">
            <a:spAutoFit/>
          </a:bodyPr>
          <a:lstStyle/>
          <a:p>
            <a:pPr algn="ctr"/>
            <a:endParaRPr lang="fr-FR" sz="2400" dirty="0">
              <a:latin typeface="Bernard MT Condensed" panose="02050806060905020404" pitchFamily="18" charset="0"/>
            </a:endParaRPr>
          </a:p>
          <a:p>
            <a:pPr algn="ctr"/>
            <a:endParaRPr lang="fr-FR" sz="2400" dirty="0">
              <a:latin typeface="Bernard MT Condensed" panose="02050806060905020404" pitchFamily="18" charset="0"/>
            </a:endParaRPr>
          </a:p>
          <a:p>
            <a:pPr algn="ctr"/>
            <a:endParaRPr lang="fr-FR" sz="2400" dirty="0">
              <a:latin typeface="Bernard MT Condensed" panose="02050806060905020404" pitchFamily="18" charset="0"/>
            </a:endParaRPr>
          </a:p>
          <a:p>
            <a:pPr algn="ctr"/>
            <a:r>
              <a:rPr lang="fr-FR" sz="4400" dirty="0">
                <a:latin typeface="Bernard MT Condensed" panose="02050806060905020404" pitchFamily="18" charset="0"/>
              </a:rPr>
              <a:t>Château d'Andlau</a:t>
            </a:r>
          </a:p>
          <a:p>
            <a:pPr algn="ctr"/>
            <a:endParaRPr lang="fr-FR" dirty="0">
              <a:latin typeface="Bernard MT Condensed" panose="02050806060905020404" pitchFamily="18" charset="0"/>
            </a:endParaRPr>
          </a:p>
          <a:p>
            <a:pPr algn="ctr"/>
            <a:endParaRPr lang="fr-FR" sz="2400" dirty="0">
              <a:latin typeface="Bernard MT Condensed" panose="02050806060905020404" pitchFamily="18" charset="0"/>
            </a:endParaRPr>
          </a:p>
          <a:p>
            <a:pPr algn="ctr"/>
            <a:r>
              <a:rPr lang="fr-FR" sz="2400" dirty="0">
                <a:latin typeface="Bernard MT Condensed" panose="02050806060905020404" pitchFamily="18" charset="0"/>
              </a:rPr>
              <a:t>La silhouette si particulière du château de Haut-Andlau, avec ses deux tours encadrant le logis seigneurial, se découpe sur le ciel alsacien depuis </a:t>
            </a:r>
          </a:p>
          <a:p>
            <a:pPr algn="ctr"/>
            <a:r>
              <a:rPr lang="fr-FR" sz="2400" dirty="0">
                <a:latin typeface="Bernard MT Condensed" panose="02050806060905020404" pitchFamily="18" charset="0"/>
              </a:rPr>
              <a:t>le XIIIe siècle.</a:t>
            </a:r>
          </a:p>
          <a:p>
            <a:pPr algn="ctr"/>
            <a:endParaRPr lang="fr-FR" sz="2000" dirty="0">
              <a:latin typeface="Bernard MT Condensed" panose="02050806060905020404" pitchFamily="18" charset="0"/>
            </a:endParaRPr>
          </a:p>
          <a:p>
            <a:pPr algn="ctr"/>
            <a:r>
              <a:rPr lang="fr-FR" sz="2000" dirty="0">
                <a:latin typeface="Bernard MT Condensed" panose="02050806060905020404" pitchFamily="18" charset="0"/>
              </a:rPr>
              <a:t>En effet, si la première mention du château d’Andlau (l’actuel Haut-Andlau) remonte à 1274, sa construction par Eberhard d’Andlau se situe selon les historiens entre 1250 et 1264. </a:t>
            </a:r>
          </a:p>
          <a:p>
            <a:pPr algn="ctr"/>
            <a:endParaRPr lang="fr-FR" sz="2000" dirty="0">
              <a:latin typeface="Bernard MT Condensed" panose="02050806060905020404" pitchFamily="18" charset="0"/>
            </a:endParaRPr>
          </a:p>
        </p:txBody>
      </p:sp>
      <p:pic>
        <p:nvPicPr>
          <p:cNvPr id="5" name="Image 4">
            <a:extLst>
              <a:ext uri="{FF2B5EF4-FFF2-40B4-BE49-F238E27FC236}">
                <a16:creationId xmlns:a16="http://schemas.microsoft.com/office/drawing/2014/main" id="{E8556F95-3F5E-8F25-8DD6-4679977EF9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33702" y="5905241"/>
            <a:ext cx="371475" cy="371475"/>
          </a:xfrm>
          <a:prstGeom prst="rect">
            <a:avLst/>
          </a:prstGeom>
        </p:spPr>
      </p:pic>
      <p:pic>
        <p:nvPicPr>
          <p:cNvPr id="7" name="Image 6" descr="Une image contenant symbole, Caractère coloré, rouge, Graphique&#10;&#10;Le contenu généré par l’IA peut être incorrect.">
            <a:extLst>
              <a:ext uri="{FF2B5EF4-FFF2-40B4-BE49-F238E27FC236}">
                <a16:creationId xmlns:a16="http://schemas.microsoft.com/office/drawing/2014/main" id="{CA964D7C-7692-FC7F-FCC3-45D9B7F0F1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32000" y="1224000"/>
            <a:ext cx="719400" cy="792000"/>
          </a:xfrm>
          <a:prstGeom prst="rect">
            <a:avLst/>
          </a:prstGeom>
        </p:spPr>
      </p:pic>
      <p:pic>
        <p:nvPicPr>
          <p:cNvPr id="8" name="Image 7">
            <a:extLst>
              <a:ext uri="{FF2B5EF4-FFF2-40B4-BE49-F238E27FC236}">
                <a16:creationId xmlns:a16="http://schemas.microsoft.com/office/drawing/2014/main" id="{E2F977C3-3B79-8EC6-EDA6-23205E0BF5E2}"/>
              </a:ext>
            </a:extLst>
          </p:cNvPr>
          <p:cNvPicPr>
            <a:picLocks noChangeAspect="1"/>
          </p:cNvPicPr>
          <p:nvPr/>
        </p:nvPicPr>
        <p:blipFill>
          <a:blip r:embed="rId5"/>
          <a:stretch>
            <a:fillRect/>
          </a:stretch>
        </p:blipFill>
        <p:spPr>
          <a:xfrm>
            <a:off x="1728000" y="1224000"/>
            <a:ext cx="719390" cy="792549"/>
          </a:xfrm>
          <a:prstGeom prst="rect">
            <a:avLst/>
          </a:prstGeom>
        </p:spPr>
      </p:pic>
    </p:spTree>
    <p:extLst>
      <p:ext uri="{BB962C8B-B14F-4D97-AF65-F5344CB8AC3E}">
        <p14:creationId xmlns:p14="http://schemas.microsoft.com/office/powerpoint/2010/main" val="4071925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3BC7EED6-C097-8445-97CF-6220104B30F3}"/>
              </a:ext>
            </a:extLst>
          </p:cNvPr>
          <p:cNvSpPr txBox="1"/>
          <p:nvPr/>
        </p:nvSpPr>
        <p:spPr>
          <a:xfrm>
            <a:off x="1296000" y="900000"/>
            <a:ext cx="6563360" cy="4708981"/>
          </a:xfrm>
          <a:prstGeom prst="rect">
            <a:avLst/>
          </a:prstGeom>
          <a:noFill/>
        </p:spPr>
        <p:txBody>
          <a:bodyPr wrap="square">
            <a:spAutoFit/>
          </a:bodyPr>
          <a:lstStyle/>
          <a:p>
            <a:pPr algn="ctr"/>
            <a:r>
              <a:rPr lang="fr-FR" sz="2000" dirty="0">
                <a:latin typeface="Bernard MT Condensed" panose="02050806060905020404" pitchFamily="18" charset="0"/>
              </a:rPr>
              <a:t>Le château est modernisé au XVIe siècle en vue de l’adapter </a:t>
            </a:r>
          </a:p>
          <a:p>
            <a:pPr algn="ctr"/>
            <a:r>
              <a:rPr lang="fr-FR" sz="2000" dirty="0">
                <a:latin typeface="Bernard MT Condensed" panose="02050806060905020404" pitchFamily="18" charset="0"/>
              </a:rPr>
              <a:t>à l’usage des armes à feu et petites pièces d’artillerie. Pendant la guerre de Trente Ans (1618-1648), le château est occupé par les Suédois, puis par les troupes de la ville de Strasbourg (1633-1635). En 1673, une garnison strasbourgeoise de sept hommes </a:t>
            </a:r>
          </a:p>
          <a:p>
            <a:pPr algn="ctr"/>
            <a:r>
              <a:rPr lang="fr-FR" sz="2000" dirty="0">
                <a:latin typeface="Bernard MT Condensed" panose="02050806060905020404" pitchFamily="18" charset="0"/>
              </a:rPr>
              <a:t>s’y installe à nouveau, mais cette fois-ci à la demande des d’Andlau. </a:t>
            </a:r>
          </a:p>
          <a:p>
            <a:pPr algn="ctr"/>
            <a:endParaRPr lang="fr-FR" sz="2000" dirty="0">
              <a:latin typeface="Bernard MT Condensed" panose="02050806060905020404" pitchFamily="18" charset="0"/>
            </a:endParaRPr>
          </a:p>
          <a:p>
            <a:pPr algn="ctr"/>
            <a:r>
              <a:rPr lang="fr-FR" sz="2000" dirty="0">
                <a:latin typeface="Bernard MT Condensed" panose="02050806060905020404" pitchFamily="18" charset="0"/>
              </a:rPr>
              <a:t>Au moment de la Révolution un certain nombre de biens dont </a:t>
            </a:r>
          </a:p>
          <a:p>
            <a:pPr algn="ctr"/>
            <a:r>
              <a:rPr lang="fr-FR" sz="2000" dirty="0">
                <a:latin typeface="Bernard MT Condensed" panose="02050806060905020404" pitchFamily="18" charset="0"/>
              </a:rPr>
              <a:t>le château sont propriété indivise de différentes branches de la famille. Ceux-ci sont mis sous séquestre en raison du statut « d’émigrés » de certains membres. Pour sortir de cette situation un partage sous contrôle de l’administration est entamé en l’an VI (1798).. </a:t>
            </a:r>
          </a:p>
          <a:p>
            <a:pPr algn="ctr"/>
            <a:endParaRPr lang="fr-FR" sz="2000" dirty="0">
              <a:latin typeface="Bernard MT Condensed" panose="02050806060905020404" pitchFamily="18" charset="0"/>
            </a:endParaRPr>
          </a:p>
        </p:txBody>
      </p:sp>
      <p:pic>
        <p:nvPicPr>
          <p:cNvPr id="4" name="Image 3">
            <a:extLst>
              <a:ext uri="{FF2B5EF4-FFF2-40B4-BE49-F238E27FC236}">
                <a16:creationId xmlns:a16="http://schemas.microsoft.com/office/drawing/2014/main" id="{00BACA81-93F1-B515-A78E-B36E75D921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33702" y="5905241"/>
            <a:ext cx="371475" cy="371475"/>
          </a:xfrm>
          <a:prstGeom prst="rect">
            <a:avLst/>
          </a:prstGeom>
        </p:spPr>
      </p:pic>
    </p:spTree>
    <p:extLst>
      <p:ext uri="{BB962C8B-B14F-4D97-AF65-F5344CB8AC3E}">
        <p14:creationId xmlns:p14="http://schemas.microsoft.com/office/powerpoint/2010/main" val="42568827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3BC7EED6-C097-8445-97CF-6220104B30F3}"/>
              </a:ext>
            </a:extLst>
          </p:cNvPr>
          <p:cNvSpPr txBox="1"/>
          <p:nvPr/>
        </p:nvSpPr>
        <p:spPr>
          <a:xfrm>
            <a:off x="1332000" y="1008000"/>
            <a:ext cx="6563360" cy="4647426"/>
          </a:xfrm>
          <a:prstGeom prst="rect">
            <a:avLst/>
          </a:prstGeom>
          <a:noFill/>
        </p:spPr>
        <p:txBody>
          <a:bodyPr wrap="square">
            <a:spAutoFit/>
          </a:bodyPr>
          <a:lstStyle/>
          <a:p>
            <a:pPr algn="ctr"/>
            <a:r>
              <a:rPr lang="fr-FR" sz="4000" dirty="0">
                <a:latin typeface="Bernard MT Condensed" panose="02050806060905020404" pitchFamily="18" charset="0"/>
              </a:rPr>
              <a:t>Un géant fragile</a:t>
            </a:r>
          </a:p>
          <a:p>
            <a:pPr algn="ctr"/>
            <a:endParaRPr lang="fr-FR" sz="800" dirty="0">
              <a:latin typeface="Bernard MT Condensed" panose="02050806060905020404" pitchFamily="18" charset="0"/>
            </a:endParaRPr>
          </a:p>
          <a:p>
            <a:pPr algn="ctr"/>
            <a:r>
              <a:rPr lang="fr-FR" sz="2000" dirty="0">
                <a:latin typeface="Bernard MT Condensed" panose="02050806060905020404" pitchFamily="18" charset="0"/>
              </a:rPr>
              <a:t>Le château se détériore progressivement. Le classement Monument Historique du château en 1926 facilite la mise en place d’une campagne de soutien menée à l’initiative du Club Vosgien de Barr. Celle-ci permet des travaux de consolidation importants. </a:t>
            </a:r>
          </a:p>
          <a:p>
            <a:pPr algn="ctr"/>
            <a:endParaRPr lang="fr-FR" sz="800" dirty="0">
              <a:latin typeface="Bernard MT Condensed" panose="02050806060905020404" pitchFamily="18" charset="0"/>
            </a:endParaRPr>
          </a:p>
          <a:p>
            <a:pPr algn="ctr"/>
            <a:r>
              <a:rPr lang="fr-FR" sz="2000" dirty="0">
                <a:latin typeface="Bernard MT Condensed" panose="02050806060905020404" pitchFamily="18" charset="0"/>
              </a:rPr>
              <a:t>Après ce sursaut la ruine est abandonnée à son sort et </a:t>
            </a:r>
          </a:p>
          <a:p>
            <a:pPr algn="ctr"/>
            <a:r>
              <a:rPr lang="fr-FR" sz="2000" dirty="0">
                <a:latin typeface="Bernard MT Condensed" panose="02050806060905020404" pitchFamily="18" charset="0"/>
              </a:rPr>
              <a:t>la nature reprend ses droits. En décembre 1998 une partie </a:t>
            </a:r>
          </a:p>
          <a:p>
            <a:pPr algn="ctr"/>
            <a:r>
              <a:rPr lang="fr-FR" sz="2000" dirty="0">
                <a:latin typeface="Bernard MT Condensed" panose="02050806060905020404" pitchFamily="18" charset="0"/>
              </a:rPr>
              <a:t>d’un mur s’effondre. Cet écroulement illustre la forte dégradation de certaines parties de la ruine et l’urgence d’une intervention. Ce constat provoque la création en 2000 de l’association des Amis du château d’Andlau. Celle-ci conduit depuis de nombreux travaux de sauvegarde et anime le site.</a:t>
            </a:r>
          </a:p>
        </p:txBody>
      </p:sp>
      <p:pic>
        <p:nvPicPr>
          <p:cNvPr id="4" name="Image 3">
            <a:extLst>
              <a:ext uri="{FF2B5EF4-FFF2-40B4-BE49-F238E27FC236}">
                <a16:creationId xmlns:a16="http://schemas.microsoft.com/office/drawing/2014/main" id="{00BACA81-93F1-B515-A78E-B36E75D921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33702" y="5905241"/>
            <a:ext cx="371475" cy="371475"/>
          </a:xfrm>
          <a:prstGeom prst="rect">
            <a:avLst/>
          </a:prstGeom>
        </p:spPr>
      </p:pic>
    </p:spTree>
    <p:extLst>
      <p:ext uri="{BB962C8B-B14F-4D97-AF65-F5344CB8AC3E}">
        <p14:creationId xmlns:p14="http://schemas.microsoft.com/office/powerpoint/2010/main" val="3667423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93990685"/>
      </p:ext>
    </p:extLst>
  </p:cSld>
  <p:clrMapOvr>
    <a:masterClrMapping/>
  </p:clrMapOvr>
  <p:transition spd="med" advTm="4000">
    <p:random/>
  </p:transition>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70399683"/>
      </p:ext>
    </p:extLst>
  </p:cSld>
  <p:clrMapOvr>
    <a:masterClrMapping/>
  </p:clrMapOvr>
  <p:transition spd="med" advTm="4000">
    <p:random/>
  </p:transition>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6193327"/>
      </p:ext>
    </p:extLst>
  </p:cSld>
  <p:clrMapOvr>
    <a:masterClrMapping/>
  </p:clrMapOvr>
  <p:transition spd="med" advTm="4000">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Ruines&#10;&#10;Le contenu généré par l’IA peut être incorrect.">
            <a:extLst>
              <a:ext uri="{FF2B5EF4-FFF2-40B4-BE49-F238E27FC236}">
                <a16:creationId xmlns:a16="http://schemas.microsoft.com/office/drawing/2014/main" id="{F93EACB0-630E-65A3-7081-25148790FE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1200" y="-25400"/>
            <a:ext cx="5162550" cy="6883400"/>
          </a:xfrm>
          <a:prstGeom prst="rect">
            <a:avLst/>
          </a:prstGeom>
        </p:spPr>
      </p:pic>
      <p:pic>
        <p:nvPicPr>
          <p:cNvPr id="7" name="Image 6" descr="Une image contenant Rectangle, capture d’écran, cadre photo, carré&#10;&#10;Le contenu généré par l’IA peut être incorrect.">
            <a:extLst>
              <a:ext uri="{FF2B5EF4-FFF2-40B4-BE49-F238E27FC236}">
                <a16:creationId xmlns:a16="http://schemas.microsoft.com/office/drawing/2014/main" id="{441489FE-67D4-64C9-D920-9C69C8CFBE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1200" y="0"/>
            <a:ext cx="5181600" cy="6858000"/>
          </a:xfrm>
          <a:prstGeom prst="rect">
            <a:avLst/>
          </a:prstGeom>
        </p:spPr>
      </p:pic>
    </p:spTree>
    <p:extLst>
      <p:ext uri="{BB962C8B-B14F-4D97-AF65-F5344CB8AC3E}">
        <p14:creationId xmlns:p14="http://schemas.microsoft.com/office/powerpoint/2010/main" val="347354951"/>
      </p:ext>
    </p:extLst>
  </p:cSld>
  <p:clrMapOvr>
    <a:masterClrMapping/>
  </p:clrMapOvr>
  <p:transition spd="med" advTm="4000">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herbe&#10;&#10;Le contenu généré par l’IA peut être incorrect.">
            <a:extLst>
              <a:ext uri="{FF2B5EF4-FFF2-40B4-BE49-F238E27FC236}">
                <a16:creationId xmlns:a16="http://schemas.microsoft.com/office/drawing/2014/main" id="{D8ECB3A8-1564-4EF2-0663-6F7D5D12E5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pic>
        <p:nvPicPr>
          <p:cNvPr id="4" name="Image 3" descr="Une image contenant Rectangle, cadre photo, capture d’écran, carré&#10;&#10;Le contenu généré par l’IA peut être incorrect.">
            <a:extLst>
              <a:ext uri="{FF2B5EF4-FFF2-40B4-BE49-F238E27FC236}">
                <a16:creationId xmlns:a16="http://schemas.microsoft.com/office/drawing/2014/main" id="{61B3D751-30E0-3584-7748-5B771A6141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Tree>
    <p:extLst>
      <p:ext uri="{BB962C8B-B14F-4D97-AF65-F5344CB8AC3E}">
        <p14:creationId xmlns:p14="http://schemas.microsoft.com/office/powerpoint/2010/main" val="2410628528"/>
      </p:ext>
    </p:extLst>
  </p:cSld>
  <p:clrMapOvr>
    <a:masterClrMapping/>
  </p:clrMapOvr>
  <p:transition spd="med" advTm="4000">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château&#10;&#10;Le contenu généré par l’IA peut être incorrect.">
            <a:extLst>
              <a:ext uri="{FF2B5EF4-FFF2-40B4-BE49-F238E27FC236}">
                <a16:creationId xmlns:a16="http://schemas.microsoft.com/office/drawing/2014/main" id="{1D86F67E-5F14-9C91-0D4E-9BF529B9DE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pic>
        <p:nvPicPr>
          <p:cNvPr id="4" name="Image 3" descr="Une image contenant motif, Rectangle, cadre photo, cadre&#10;&#10;Le contenu généré par l’IA peut être incorrect.">
            <a:extLst>
              <a:ext uri="{FF2B5EF4-FFF2-40B4-BE49-F238E27FC236}">
                <a16:creationId xmlns:a16="http://schemas.microsoft.com/office/drawing/2014/main" id="{8D57A3DB-FDF8-7B48-673E-AF30286737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Tree>
    <p:extLst>
      <p:ext uri="{BB962C8B-B14F-4D97-AF65-F5344CB8AC3E}">
        <p14:creationId xmlns:p14="http://schemas.microsoft.com/office/powerpoint/2010/main" val="2304095717"/>
      </p:ext>
    </p:extLst>
  </p:cSld>
  <p:clrMapOvr>
    <a:masterClrMapping/>
  </p:clrMapOvr>
  <p:transition spd="med" advTm="4000">
    <p:rand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forêt, Forêt primaire&#10;&#10;Le contenu généré par l’IA peut être incorrect.">
            <a:extLst>
              <a:ext uri="{FF2B5EF4-FFF2-40B4-BE49-F238E27FC236}">
                <a16:creationId xmlns:a16="http://schemas.microsoft.com/office/drawing/2014/main" id="{1C513876-5F92-6780-4927-1E54F5996E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1200" y="-25400"/>
            <a:ext cx="5162550" cy="6883400"/>
          </a:xfrm>
          <a:prstGeom prst="rect">
            <a:avLst/>
          </a:prstGeom>
        </p:spPr>
      </p:pic>
      <p:pic>
        <p:nvPicPr>
          <p:cNvPr id="4" name="Image 3" descr="Une image contenant capture d’écran, Rectangle, motif, cadre&#10;&#10;Le contenu généré par l’IA peut être incorrect.">
            <a:extLst>
              <a:ext uri="{FF2B5EF4-FFF2-40B4-BE49-F238E27FC236}">
                <a16:creationId xmlns:a16="http://schemas.microsoft.com/office/drawing/2014/main" id="{6387F413-A14A-5CE0-BF3C-DEBF6F511A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1200" y="71120"/>
            <a:ext cx="5162550" cy="6786880"/>
          </a:xfrm>
          <a:prstGeom prst="rect">
            <a:avLst/>
          </a:prstGeom>
        </p:spPr>
      </p:pic>
    </p:spTree>
    <p:extLst>
      <p:ext uri="{BB962C8B-B14F-4D97-AF65-F5344CB8AC3E}">
        <p14:creationId xmlns:p14="http://schemas.microsoft.com/office/powerpoint/2010/main" val="900898137"/>
      </p:ext>
    </p:extLst>
  </p:cSld>
  <p:clrMapOvr>
    <a:masterClrMapping/>
  </p:clrMapOvr>
  <p:transition spd="med" advTm="4000">
    <p:rand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arbre, ciel&#10;&#10;Le contenu généré par l’IA peut être incorrect.">
            <a:extLst>
              <a:ext uri="{FF2B5EF4-FFF2-40B4-BE49-F238E27FC236}">
                <a16:creationId xmlns:a16="http://schemas.microsoft.com/office/drawing/2014/main" id="{6145A647-BE66-D3AC-4AC1-1525F81451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0" y="42333"/>
            <a:ext cx="5111750" cy="6815667"/>
          </a:xfrm>
          <a:prstGeom prst="rect">
            <a:avLst/>
          </a:prstGeom>
        </p:spPr>
      </p:pic>
      <p:pic>
        <p:nvPicPr>
          <p:cNvPr id="4" name="Image 3" descr="Une image contenant capture d’écran, Rectangle, motif, cadre&#10;&#10;Le contenu généré par l’IA peut être incorrect.">
            <a:extLst>
              <a:ext uri="{FF2B5EF4-FFF2-40B4-BE49-F238E27FC236}">
                <a16:creationId xmlns:a16="http://schemas.microsoft.com/office/drawing/2014/main" id="{63DAEDD6-2B7F-D4A6-B0A8-93FE91A95A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2000" y="42332"/>
            <a:ext cx="5111750" cy="6815667"/>
          </a:xfrm>
          <a:prstGeom prst="rect">
            <a:avLst/>
          </a:prstGeom>
        </p:spPr>
      </p:pic>
    </p:spTree>
    <p:extLst>
      <p:ext uri="{BB962C8B-B14F-4D97-AF65-F5344CB8AC3E}">
        <p14:creationId xmlns:p14="http://schemas.microsoft.com/office/powerpoint/2010/main" val="2230743416"/>
      </p:ext>
    </p:extLst>
  </p:cSld>
  <p:clrMapOvr>
    <a:masterClrMapping/>
  </p:clrMapOvr>
  <p:transition spd="med" advTm="4000">
    <p:rand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ante, mur, Mur de pierre&#10;&#10;Le contenu généré par l’IA peut être incorrect.">
            <a:extLst>
              <a:ext uri="{FF2B5EF4-FFF2-40B4-BE49-F238E27FC236}">
                <a16:creationId xmlns:a16="http://schemas.microsoft.com/office/drawing/2014/main" id="{99EC730D-6640-76E1-5849-A05DA08E91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pic>
        <p:nvPicPr>
          <p:cNvPr id="2" name="Image 1" descr="Une image contenant Rectangle, capture d’écran, cadre photo, carré&#10;&#10;Le contenu généré par l’IA peut être incorrect.">
            <a:extLst>
              <a:ext uri="{FF2B5EF4-FFF2-40B4-BE49-F238E27FC236}">
                <a16:creationId xmlns:a16="http://schemas.microsoft.com/office/drawing/2014/main" id="{B1AB2985-0091-CF66-C1A0-C6DF5769B0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1200" y="0"/>
            <a:ext cx="5181600" cy="6858000"/>
          </a:xfrm>
          <a:prstGeom prst="rect">
            <a:avLst/>
          </a:prstGeom>
        </p:spPr>
      </p:pic>
    </p:spTree>
    <p:extLst>
      <p:ext uri="{BB962C8B-B14F-4D97-AF65-F5344CB8AC3E}">
        <p14:creationId xmlns:p14="http://schemas.microsoft.com/office/powerpoint/2010/main" val="1746605643"/>
      </p:ext>
    </p:extLst>
  </p:cSld>
  <p:clrMapOvr>
    <a:masterClrMapping/>
  </p:clrMapOvr>
  <p:transition spd="med" advTm="4000">
    <p:rand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arbre, ciel&#10;&#10;Le contenu généré par l’IA peut être incorrect.">
            <a:extLst>
              <a:ext uri="{FF2B5EF4-FFF2-40B4-BE49-F238E27FC236}">
                <a16:creationId xmlns:a16="http://schemas.microsoft.com/office/drawing/2014/main" id="{DD01181C-6C3A-1664-0807-0E565DF47E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1040" y="-38947"/>
            <a:ext cx="5172710" cy="6896947"/>
          </a:xfrm>
          <a:prstGeom prst="rect">
            <a:avLst/>
          </a:prstGeom>
        </p:spPr>
      </p:pic>
      <p:pic>
        <p:nvPicPr>
          <p:cNvPr id="2" name="Image 1" descr="Une image contenant Rectangle, cadre photo, capture d’écran, carré&#10;&#10;Le contenu généré par l’IA peut être incorrect.">
            <a:extLst>
              <a:ext uri="{FF2B5EF4-FFF2-40B4-BE49-F238E27FC236}">
                <a16:creationId xmlns:a16="http://schemas.microsoft.com/office/drawing/2014/main" id="{321D31E7-53DC-897D-E5F0-1C7E4943BB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Tree>
    <p:extLst>
      <p:ext uri="{BB962C8B-B14F-4D97-AF65-F5344CB8AC3E}">
        <p14:creationId xmlns:p14="http://schemas.microsoft.com/office/powerpoint/2010/main" val="2664330399"/>
      </p:ext>
    </p:extLst>
  </p:cSld>
  <p:clrMapOvr>
    <a:masterClrMapping/>
  </p:clrMapOvr>
  <p:transition spd="med" advTm="4000">
    <p:random/>
  </p:transition>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47748084"/>
      </p:ext>
    </p:extLst>
  </p:cSld>
  <p:clrMapOvr>
    <a:masterClrMapping/>
  </p:clrMapOvr>
  <p:transition spd="med" advTm="4000">
    <p:random/>
  </p:transition>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13792214"/>
      </p:ext>
    </p:extLst>
  </p:cSld>
  <p:clrMapOvr>
    <a:masterClrMapping/>
  </p:clrMapOvr>
  <p:transition spd="med" advTm="4000">
    <p:random/>
  </p:transition>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1160451"/>
      </p:ext>
    </p:extLst>
  </p:cSld>
  <p:clrMapOvr>
    <a:masterClrMapping/>
  </p:clrMapOvr>
  <p:transition spd="med" advTm="4000">
    <p:random/>
  </p:transition>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67610964"/>
      </p:ext>
    </p:extLst>
  </p:cSld>
  <p:clrMapOvr>
    <a:masterClrMapping/>
  </p:clrMapOvr>
  <p:transition spd="med" advTm="4000">
    <p:random/>
  </p:transition>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9012800"/>
      </p:ext>
    </p:extLst>
  </p:cSld>
  <p:clrMapOvr>
    <a:masterClrMapping/>
  </p:clrMapOvr>
  <p:transition spd="med" advTm="4000">
    <p:random/>
  </p:transition>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09357171"/>
      </p:ext>
    </p:extLst>
  </p:cSld>
  <p:clrMapOvr>
    <a:masterClrMapping/>
  </p:clrMapOvr>
  <p:transition spd="med" advTm="4000">
    <p:random/>
  </p:transition>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19756696"/>
      </p:ext>
    </p:extLst>
  </p:cSld>
  <p:clrMapOvr>
    <a:masterClrMapping/>
  </p:clrMapOvr>
  <p:transition spd="med" advTm="4000">
    <p:random/>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Ruines&#10;&#10;Le contenu généré par l’IA peut être incorrect.">
            <a:extLst>
              <a:ext uri="{FF2B5EF4-FFF2-40B4-BE49-F238E27FC236}">
                <a16:creationId xmlns:a16="http://schemas.microsoft.com/office/drawing/2014/main" id="{5E5BBEFC-DFF9-253F-5734-74C8B05431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1360" y="-11853"/>
            <a:ext cx="5152390" cy="6869853"/>
          </a:xfrm>
          <a:prstGeom prst="rect">
            <a:avLst/>
          </a:prstGeom>
        </p:spPr>
      </p:pic>
      <p:pic>
        <p:nvPicPr>
          <p:cNvPr id="2" name="Image 1" descr="Une image contenant capture d’écran, Rectangle, motif, cadre&#10;&#10;Le contenu généré par l’IA peut être incorrect.">
            <a:extLst>
              <a:ext uri="{FF2B5EF4-FFF2-40B4-BE49-F238E27FC236}">
                <a16:creationId xmlns:a16="http://schemas.microsoft.com/office/drawing/2014/main" id="{C4958969-3AB7-8F2D-78F5-626F4E13DF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42332"/>
            <a:ext cx="5143500" cy="6815667"/>
          </a:xfrm>
          <a:prstGeom prst="rect">
            <a:avLst/>
          </a:prstGeom>
        </p:spPr>
      </p:pic>
    </p:spTree>
    <p:extLst>
      <p:ext uri="{BB962C8B-B14F-4D97-AF65-F5344CB8AC3E}">
        <p14:creationId xmlns:p14="http://schemas.microsoft.com/office/powerpoint/2010/main" val="2382217138"/>
      </p:ext>
    </p:extLst>
  </p:cSld>
  <p:clrMapOvr>
    <a:masterClrMapping/>
  </p:clrMapOvr>
  <p:transition spd="med" advTm="4000">
    <p:random/>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Ruines, bâtiment, plein air, Mur de pierre&#10;&#10;Le contenu généré par l’IA peut être incorrect.">
            <a:extLst>
              <a:ext uri="{FF2B5EF4-FFF2-40B4-BE49-F238E27FC236}">
                <a16:creationId xmlns:a16="http://schemas.microsoft.com/office/drawing/2014/main" id="{48203796-9D03-3DF6-EC4C-5F125299E2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1520" y="1693"/>
            <a:ext cx="5142230" cy="6856307"/>
          </a:xfrm>
          <a:prstGeom prst="rect">
            <a:avLst/>
          </a:prstGeom>
        </p:spPr>
      </p:pic>
      <p:pic>
        <p:nvPicPr>
          <p:cNvPr id="2" name="Image 1" descr="Une image contenant Rectangle, capture d’écran, cadre photo, carré&#10;&#10;Le contenu généré par l’IA peut être incorrect.">
            <a:extLst>
              <a:ext uri="{FF2B5EF4-FFF2-40B4-BE49-F238E27FC236}">
                <a16:creationId xmlns:a16="http://schemas.microsoft.com/office/drawing/2014/main" id="{5D29944C-13D8-47C7-1359-0689AA9DE0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1200" y="0"/>
            <a:ext cx="5181600" cy="6858000"/>
          </a:xfrm>
          <a:prstGeom prst="rect">
            <a:avLst/>
          </a:prstGeom>
        </p:spPr>
      </p:pic>
    </p:spTree>
    <p:extLst>
      <p:ext uri="{BB962C8B-B14F-4D97-AF65-F5344CB8AC3E}">
        <p14:creationId xmlns:p14="http://schemas.microsoft.com/office/powerpoint/2010/main" val="2366940038"/>
      </p:ext>
    </p:extLst>
  </p:cSld>
  <p:clrMapOvr>
    <a:masterClrMapping/>
  </p:clrMapOvr>
  <p:transition spd="med" advTm="4000">
    <p:rand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ciel, bâtiment&#10;&#10;Le contenu généré par l’IA peut être incorrect.">
            <a:extLst>
              <a:ext uri="{FF2B5EF4-FFF2-40B4-BE49-F238E27FC236}">
                <a16:creationId xmlns:a16="http://schemas.microsoft.com/office/drawing/2014/main" id="{65AFB490-1D58-65E9-A2ED-F495D3217F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1520" y="1693"/>
            <a:ext cx="5142230" cy="6856307"/>
          </a:xfrm>
          <a:prstGeom prst="rect">
            <a:avLst/>
          </a:prstGeom>
        </p:spPr>
      </p:pic>
      <p:pic>
        <p:nvPicPr>
          <p:cNvPr id="2" name="Image 1" descr="Une image contenant Rectangle, capture d’écran, cadre photo, carré&#10;&#10;Le contenu généré par l’IA peut être incorrect.">
            <a:extLst>
              <a:ext uri="{FF2B5EF4-FFF2-40B4-BE49-F238E27FC236}">
                <a16:creationId xmlns:a16="http://schemas.microsoft.com/office/drawing/2014/main" id="{4FBF7610-0B54-0B63-EB25-DB3799BB1A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1200" y="0"/>
            <a:ext cx="5181600" cy="6858000"/>
          </a:xfrm>
          <a:prstGeom prst="rect">
            <a:avLst/>
          </a:prstGeom>
        </p:spPr>
      </p:pic>
    </p:spTree>
    <p:extLst>
      <p:ext uri="{BB962C8B-B14F-4D97-AF65-F5344CB8AC3E}">
        <p14:creationId xmlns:p14="http://schemas.microsoft.com/office/powerpoint/2010/main" val="4257517172"/>
      </p:ext>
    </p:extLst>
  </p:cSld>
  <p:clrMapOvr>
    <a:masterClrMapping/>
  </p:clrMapOvr>
  <p:transition spd="med" advTm="4000">
    <p:random/>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Ruines, bâtiment&#10;&#10;Le contenu généré par l’IA peut être incorrect.">
            <a:extLst>
              <a:ext uri="{FF2B5EF4-FFF2-40B4-BE49-F238E27FC236}">
                <a16:creationId xmlns:a16="http://schemas.microsoft.com/office/drawing/2014/main" id="{C6C06898-85E6-8358-F795-84C40F211C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1200" y="-25400"/>
            <a:ext cx="5162550" cy="6883400"/>
          </a:xfrm>
          <a:prstGeom prst="rect">
            <a:avLst/>
          </a:prstGeom>
        </p:spPr>
      </p:pic>
      <p:pic>
        <p:nvPicPr>
          <p:cNvPr id="2" name="Image 1" descr="Une image contenant capture d’écran, Rectangle, motif, cadre&#10;&#10;Le contenu généré par l’IA peut être incorrect.">
            <a:extLst>
              <a:ext uri="{FF2B5EF4-FFF2-40B4-BE49-F238E27FC236}">
                <a16:creationId xmlns:a16="http://schemas.microsoft.com/office/drawing/2014/main" id="{079B308A-A853-78EA-FB44-7EE37147B8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9920" y="42332"/>
            <a:ext cx="5243830" cy="6815667"/>
          </a:xfrm>
          <a:prstGeom prst="rect">
            <a:avLst/>
          </a:prstGeom>
        </p:spPr>
      </p:pic>
    </p:spTree>
    <p:extLst>
      <p:ext uri="{BB962C8B-B14F-4D97-AF65-F5344CB8AC3E}">
        <p14:creationId xmlns:p14="http://schemas.microsoft.com/office/powerpoint/2010/main" val="4170013624"/>
      </p:ext>
    </p:extLst>
  </p:cSld>
  <p:clrMapOvr>
    <a:masterClrMapping/>
  </p:clrMapOvr>
  <p:transition spd="med" advTm="4000">
    <p:random/>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iel, arbre, nuage&#10;&#10;Le contenu généré par l’IA peut être incorrect.">
            <a:extLst>
              <a:ext uri="{FF2B5EF4-FFF2-40B4-BE49-F238E27FC236}">
                <a16:creationId xmlns:a16="http://schemas.microsoft.com/office/drawing/2014/main" id="{B387EEEF-41CD-69C7-2084-B0606056C3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1520" y="1693"/>
            <a:ext cx="5142230" cy="6856307"/>
          </a:xfrm>
          <a:prstGeom prst="rect">
            <a:avLst/>
          </a:prstGeom>
        </p:spPr>
      </p:pic>
      <p:pic>
        <p:nvPicPr>
          <p:cNvPr id="2" name="Image 1" descr="Une image contenant Rectangle, cadre photo, capture d’écran, carré&#10;&#10;Le contenu généré par l’IA peut être incorrect.">
            <a:extLst>
              <a:ext uri="{FF2B5EF4-FFF2-40B4-BE49-F238E27FC236}">
                <a16:creationId xmlns:a16="http://schemas.microsoft.com/office/drawing/2014/main" id="{A3346AE5-3C89-9248-947D-6A20674EBB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Tree>
    <p:extLst>
      <p:ext uri="{BB962C8B-B14F-4D97-AF65-F5344CB8AC3E}">
        <p14:creationId xmlns:p14="http://schemas.microsoft.com/office/powerpoint/2010/main" val="4235002916"/>
      </p:ext>
    </p:extLst>
  </p:cSld>
  <p:clrMapOvr>
    <a:masterClrMapping/>
  </p:clrMapOvr>
  <p:transition spd="med" advTm="4000">
    <p:random/>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nuage&#10;&#10;Le contenu généré par l’IA peut être incorrect.">
            <a:extLst>
              <a:ext uri="{FF2B5EF4-FFF2-40B4-BE49-F238E27FC236}">
                <a16:creationId xmlns:a16="http://schemas.microsoft.com/office/drawing/2014/main" id="{D3D76155-2DBC-8BA8-DED1-93032E972C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1200" y="-25400"/>
            <a:ext cx="5162550" cy="6883400"/>
          </a:xfrm>
          <a:prstGeom prst="rect">
            <a:avLst/>
          </a:prstGeom>
        </p:spPr>
      </p:pic>
      <p:pic>
        <p:nvPicPr>
          <p:cNvPr id="2" name="Image 1" descr="Une image contenant capture d’écran, Rectangle, motif, cadre&#10;&#10;Le contenu généré par l’IA peut être incorrect.">
            <a:extLst>
              <a:ext uri="{FF2B5EF4-FFF2-40B4-BE49-F238E27FC236}">
                <a16:creationId xmlns:a16="http://schemas.microsoft.com/office/drawing/2014/main" id="{D54CE5E3-C524-A316-E0C9-D79B038246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8304" y="0"/>
            <a:ext cx="5175446" cy="6857999"/>
          </a:xfrm>
          <a:prstGeom prst="rect">
            <a:avLst/>
          </a:prstGeom>
        </p:spPr>
      </p:pic>
    </p:spTree>
    <p:extLst>
      <p:ext uri="{BB962C8B-B14F-4D97-AF65-F5344CB8AC3E}">
        <p14:creationId xmlns:p14="http://schemas.microsoft.com/office/powerpoint/2010/main" val="3904893283"/>
      </p:ext>
    </p:extLst>
  </p:cSld>
  <p:clrMapOvr>
    <a:masterClrMapping/>
  </p:clrMapOvr>
  <p:transition spd="med" advTm="4000">
    <p:random/>
  </p:transition>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5145414"/>
      </p:ext>
    </p:extLst>
  </p:cSld>
  <p:clrMapOvr>
    <a:masterClrMapping/>
  </p:clrMapOvr>
  <p:transition spd="med" advTm="4000">
    <p:random/>
  </p:transition>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90784783"/>
      </p:ext>
    </p:extLst>
  </p:cSld>
  <p:clrMapOvr>
    <a:masterClrMapping/>
  </p:clrMapOvr>
  <p:transition spd="med" advTm="4000">
    <p:random/>
  </p:transition>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00936434"/>
      </p:ext>
    </p:extLst>
  </p:cSld>
  <p:clrMapOvr>
    <a:masterClrMapping/>
  </p:clrMapOvr>
  <p:transition spd="med" advTm="4000">
    <p:random/>
  </p:transition>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08514909"/>
      </p:ext>
    </p:extLst>
  </p:cSld>
  <p:clrMapOvr>
    <a:masterClrMapping/>
  </p:clrMapOvr>
  <p:transition spd="med" advTm="4000">
    <p:random/>
  </p:transition>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Image 2" descr="Une image contenant croquis, dessin, Dessin au trait, clipart&#10;&#10;Le contenu généré par l’IA peut être incorrect.">
            <a:extLst>
              <a:ext uri="{FF2B5EF4-FFF2-40B4-BE49-F238E27FC236}">
                <a16:creationId xmlns:a16="http://schemas.microsoft.com/office/drawing/2014/main" id="{E4055F85-0900-C296-3671-9A18D91653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56880" y="5760000"/>
            <a:ext cx="1087120" cy="1087120"/>
          </a:xfrm>
          <a:prstGeom prst="rect">
            <a:avLst/>
          </a:prstGeom>
        </p:spPr>
      </p:pic>
      <p:pic>
        <p:nvPicPr>
          <p:cNvPr id="4" name="Image 3">
            <a:extLst>
              <a:ext uri="{FF2B5EF4-FFF2-40B4-BE49-F238E27FC236}">
                <a16:creationId xmlns:a16="http://schemas.microsoft.com/office/drawing/2014/main" id="{CEAE5DDC-814A-B494-ED12-840BB10AE759}"/>
              </a:ext>
            </a:extLst>
          </p:cNvPr>
          <p:cNvPicPr>
            <a:picLocks noChangeAspect="1"/>
          </p:cNvPicPr>
          <p:nvPr/>
        </p:nvPicPr>
        <p:blipFill>
          <a:blip r:embed="rId4"/>
          <a:stretch>
            <a:fillRect/>
          </a:stretch>
        </p:blipFill>
        <p:spPr>
          <a:xfrm>
            <a:off x="0" y="5760000"/>
            <a:ext cx="1085182" cy="1085182"/>
          </a:xfrm>
          <a:prstGeom prst="rect">
            <a:avLst/>
          </a:prstGeom>
        </p:spPr>
      </p:pic>
    </p:spTree>
    <p:extLst>
      <p:ext uri="{BB962C8B-B14F-4D97-AF65-F5344CB8AC3E}">
        <p14:creationId xmlns:p14="http://schemas.microsoft.com/office/powerpoint/2010/main" val="352723811"/>
      </p:ext>
    </p:extLst>
  </p:cSld>
  <p:clrMapOvr>
    <a:masterClrMapping/>
  </p:clrMapOvr>
  <p:transition spd="med" advTm="6000">
    <p:pull/>
  </p:transition>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322D9D70-F6AE-7EFB-60B0-280EFA652C64}"/>
              </a:ext>
            </a:extLst>
          </p:cNvPr>
          <p:cNvSpPr txBox="1"/>
          <p:nvPr/>
        </p:nvSpPr>
        <p:spPr>
          <a:xfrm>
            <a:off x="1483360" y="756000"/>
            <a:ext cx="6258560" cy="5447645"/>
          </a:xfrm>
          <a:prstGeom prst="rect">
            <a:avLst/>
          </a:prstGeom>
          <a:noFill/>
        </p:spPr>
        <p:txBody>
          <a:bodyPr wrap="square">
            <a:spAutoFit/>
          </a:bodyPr>
          <a:lstStyle/>
          <a:p>
            <a:pPr algn="ctr"/>
            <a:r>
              <a:rPr lang="fr-FR" sz="3600" dirty="0">
                <a:latin typeface="Bernard MT Condensed" panose="02050806060905020404" pitchFamily="18" charset="0"/>
              </a:rPr>
              <a:t>Château du </a:t>
            </a:r>
            <a:r>
              <a:rPr lang="fr-FR" sz="3600" dirty="0" err="1">
                <a:latin typeface="Bernard MT Condensed" panose="02050806060905020404" pitchFamily="18" charset="0"/>
              </a:rPr>
              <a:t>Spesbourg</a:t>
            </a:r>
            <a:endParaRPr lang="fr-FR" sz="3600" dirty="0">
              <a:latin typeface="Bernard MT Condensed" panose="02050806060905020404" pitchFamily="18" charset="0"/>
            </a:endParaRPr>
          </a:p>
          <a:p>
            <a:pPr algn="ctr"/>
            <a:endParaRPr lang="fr-FR" sz="2400" dirty="0">
              <a:latin typeface="Bernard MT Condensed" panose="02050806060905020404" pitchFamily="18" charset="0"/>
            </a:endParaRPr>
          </a:p>
          <a:p>
            <a:pPr algn="ctr"/>
            <a:r>
              <a:rPr lang="fr-FR" sz="2400" dirty="0">
                <a:latin typeface="Bernard MT Condensed" panose="02050806060905020404" pitchFamily="18" charset="0"/>
              </a:rPr>
              <a:t>Construit en 1247 pour contrôler la vallée et l’abbaye voisines, le château possède un large donjon carré haut de 24 m et une cour intérieure. Des fragments de fresques polychromes sont visibles; avec les chapiteaux de cheminées sculptées, elles évoquent un raffinement peu connu au XIVème s. </a:t>
            </a:r>
          </a:p>
          <a:p>
            <a:pPr algn="ctr"/>
            <a:endParaRPr lang="fr-FR" sz="1200" dirty="0">
              <a:latin typeface="Bernard MT Condensed" panose="02050806060905020404" pitchFamily="18" charset="0"/>
            </a:endParaRPr>
          </a:p>
          <a:p>
            <a:pPr algn="ctr"/>
            <a:r>
              <a:rPr lang="fr-FR" sz="2400" dirty="0">
                <a:latin typeface="Bernard MT Condensed" panose="02050806060905020404" pitchFamily="18" charset="0"/>
              </a:rPr>
              <a:t>Aucun document n’évoque le </a:t>
            </a:r>
            <a:r>
              <a:rPr lang="fr-FR" sz="2400" dirty="0" err="1">
                <a:latin typeface="Bernard MT Condensed" panose="02050806060905020404" pitchFamily="18" charset="0"/>
              </a:rPr>
              <a:t>Spesbourg</a:t>
            </a:r>
            <a:r>
              <a:rPr lang="fr-FR" sz="2400" dirty="0">
                <a:latin typeface="Bernard MT Condensed" panose="02050806060905020404" pitchFamily="18" charset="0"/>
              </a:rPr>
              <a:t> avant 1310, mais les comparaisons avec les autres châteaux proches le datent généralement de la deuxième moitié du XIIIe siècle. </a:t>
            </a:r>
          </a:p>
        </p:txBody>
      </p:sp>
      <p:pic>
        <p:nvPicPr>
          <p:cNvPr id="5" name="Image 4">
            <a:extLst>
              <a:ext uri="{FF2B5EF4-FFF2-40B4-BE49-F238E27FC236}">
                <a16:creationId xmlns:a16="http://schemas.microsoft.com/office/drawing/2014/main" id="{E8524960-494E-F76D-FABF-4A826531F7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33702" y="5905241"/>
            <a:ext cx="371475" cy="371475"/>
          </a:xfrm>
          <a:prstGeom prst="rect">
            <a:avLst/>
          </a:prstGeom>
        </p:spPr>
      </p:pic>
      <p:pic>
        <p:nvPicPr>
          <p:cNvPr id="1028" name="Picture 4" descr="Le château de Spesbourg - Châteaux Forts Alsace">
            <a:extLst>
              <a:ext uri="{FF2B5EF4-FFF2-40B4-BE49-F238E27FC236}">
                <a16:creationId xmlns:a16="http://schemas.microsoft.com/office/drawing/2014/main" id="{11899081-BE69-4ACA-C012-453B985EF4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6000" y="612000"/>
            <a:ext cx="936000" cy="10080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Le château de Spesbourg - Châteaux Forts Alsace">
            <a:extLst>
              <a:ext uri="{FF2B5EF4-FFF2-40B4-BE49-F238E27FC236}">
                <a16:creationId xmlns:a16="http://schemas.microsoft.com/office/drawing/2014/main" id="{259C301D-351C-4D47-1B49-9EE92DB05B2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4000" y="612000"/>
            <a:ext cx="935999" cy="100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12346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322D9D70-F6AE-7EFB-60B0-280EFA652C64}"/>
              </a:ext>
            </a:extLst>
          </p:cNvPr>
          <p:cNvSpPr txBox="1"/>
          <p:nvPr/>
        </p:nvSpPr>
        <p:spPr>
          <a:xfrm>
            <a:off x="1391920" y="972000"/>
            <a:ext cx="6248400" cy="4893647"/>
          </a:xfrm>
          <a:prstGeom prst="rect">
            <a:avLst/>
          </a:prstGeom>
          <a:noFill/>
        </p:spPr>
        <p:txBody>
          <a:bodyPr wrap="square">
            <a:spAutoFit/>
          </a:bodyPr>
          <a:lstStyle/>
          <a:p>
            <a:pPr algn="ctr"/>
            <a:r>
              <a:rPr lang="fr-FR" sz="2400" dirty="0">
                <a:latin typeface="Bernard MT Condensed" panose="02050806060905020404" pitchFamily="18" charset="0"/>
              </a:rPr>
              <a:t>De fait, l’hypothèse la plus couramment retenue en attribue la construction à Alexander de </a:t>
            </a:r>
            <a:r>
              <a:rPr lang="fr-FR" sz="2400" dirty="0" err="1">
                <a:latin typeface="Bernard MT Condensed" panose="02050806060905020404" pitchFamily="18" charset="0"/>
              </a:rPr>
              <a:t>Dicka</a:t>
            </a:r>
            <a:r>
              <a:rPr lang="fr-FR" sz="2400" dirty="0">
                <a:latin typeface="Bernard MT Condensed" panose="02050806060905020404" pitchFamily="18" charset="0"/>
              </a:rPr>
              <a:t>, frère de l’évêque de Strasbourg Heinrich de </a:t>
            </a:r>
            <a:r>
              <a:rPr lang="fr-FR" sz="2400" dirty="0" err="1">
                <a:latin typeface="Bernard MT Condensed" panose="02050806060905020404" pitchFamily="18" charset="0"/>
              </a:rPr>
              <a:t>Dicka</a:t>
            </a:r>
            <a:r>
              <a:rPr lang="fr-FR" sz="2400" dirty="0">
                <a:latin typeface="Bernard MT Condensed" panose="02050806060905020404" pitchFamily="18" charset="0"/>
              </a:rPr>
              <a:t>. Ce dernier lui confie en 1247 le titre d’avoué de l’abbaye d'Andlau. </a:t>
            </a:r>
          </a:p>
          <a:p>
            <a:pPr algn="ctr"/>
            <a:endParaRPr lang="fr-FR" sz="2400" dirty="0">
              <a:latin typeface="Bernard MT Condensed" panose="02050806060905020404" pitchFamily="18" charset="0"/>
            </a:endParaRPr>
          </a:p>
          <a:p>
            <a:pPr algn="ctr"/>
            <a:r>
              <a:rPr lang="fr-FR" sz="2400" dirty="0">
                <a:latin typeface="Bernard MT Condensed" panose="02050806060905020404" pitchFamily="18" charset="0"/>
              </a:rPr>
              <a:t>La situation du château dans les siècles qui suivent est mal connue. D’après certains documents, il est pris d’assaut le 29 mars 1432 par Étienne de Bavière, mais il n’y a aucune indication sur l’ensemble du contexte de ce conflit ou son issue. Sa prise a certainement été facilitée par l’absence de réserves de vivres et de munitions[6.</a:t>
            </a:r>
          </a:p>
        </p:txBody>
      </p:sp>
      <p:pic>
        <p:nvPicPr>
          <p:cNvPr id="2" name="Image 1">
            <a:extLst>
              <a:ext uri="{FF2B5EF4-FFF2-40B4-BE49-F238E27FC236}">
                <a16:creationId xmlns:a16="http://schemas.microsoft.com/office/drawing/2014/main" id="{61CFF3A6-EC6D-230A-CA66-1247750BE3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33702" y="5905241"/>
            <a:ext cx="371475" cy="371475"/>
          </a:xfrm>
          <a:prstGeom prst="rect">
            <a:avLst/>
          </a:prstGeom>
        </p:spPr>
      </p:pic>
    </p:spTree>
    <p:extLst>
      <p:ext uri="{BB962C8B-B14F-4D97-AF65-F5344CB8AC3E}">
        <p14:creationId xmlns:p14="http://schemas.microsoft.com/office/powerpoint/2010/main" val="39565403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322D9D70-F6AE-7EFB-60B0-280EFA652C64}"/>
              </a:ext>
            </a:extLst>
          </p:cNvPr>
          <p:cNvSpPr txBox="1"/>
          <p:nvPr/>
        </p:nvSpPr>
        <p:spPr>
          <a:xfrm>
            <a:off x="1404000" y="792000"/>
            <a:ext cx="6431280" cy="5447645"/>
          </a:xfrm>
          <a:prstGeom prst="rect">
            <a:avLst/>
          </a:prstGeom>
          <a:noFill/>
        </p:spPr>
        <p:txBody>
          <a:bodyPr wrap="square">
            <a:spAutoFit/>
          </a:bodyPr>
          <a:lstStyle/>
          <a:p>
            <a:pPr algn="ctr"/>
            <a:r>
              <a:rPr lang="fr-FR" sz="2400" dirty="0">
                <a:latin typeface="Bernard MT Condensed" panose="02050806060905020404" pitchFamily="18" charset="0"/>
              </a:rPr>
              <a:t>Le </a:t>
            </a:r>
            <a:r>
              <a:rPr lang="fr-FR" sz="2400" dirty="0" err="1">
                <a:latin typeface="Bernard MT Condensed" panose="02050806060905020404" pitchFamily="18" charset="0"/>
              </a:rPr>
              <a:t>Spesbourg</a:t>
            </a:r>
            <a:r>
              <a:rPr lang="fr-FR" sz="2400" dirty="0">
                <a:latin typeface="Bernard MT Condensed" panose="02050806060905020404" pitchFamily="18" charset="0"/>
              </a:rPr>
              <a:t> semble toutefois être rapidement revenu dans le giron des Andlau, qui sont mentionnés comme propriétaires en 1439. </a:t>
            </a:r>
          </a:p>
          <a:p>
            <a:pPr algn="ctr"/>
            <a:endParaRPr lang="fr-FR" sz="1200" dirty="0">
              <a:latin typeface="Bernard MT Condensed" panose="02050806060905020404" pitchFamily="18" charset="0"/>
            </a:endParaRPr>
          </a:p>
          <a:p>
            <a:pPr algn="ctr"/>
            <a:r>
              <a:rPr lang="fr-FR" sz="2400" dirty="0">
                <a:latin typeface="Bernard MT Condensed" panose="02050806060905020404" pitchFamily="18" charset="0"/>
              </a:rPr>
              <a:t>Utilisé comme carrière par les habitants de la région entre la fin du XVIIIe siècle et le début du XIXe siècle, le château est vendu en 1830 par les Andlau au baron </a:t>
            </a:r>
            <a:r>
              <a:rPr lang="fr-FR" sz="2400" dirty="0" err="1">
                <a:latin typeface="Bernard MT Condensed" panose="02050806060905020404" pitchFamily="18" charset="0"/>
              </a:rPr>
              <a:t>Hallez</a:t>
            </a:r>
            <a:r>
              <a:rPr lang="fr-FR" sz="2400" dirty="0">
                <a:latin typeface="Bernard MT Condensed" panose="02050806060905020404" pitchFamily="18" charset="0"/>
              </a:rPr>
              <a:t>, dont les descendants lèguent le </a:t>
            </a:r>
            <a:r>
              <a:rPr lang="fr-FR" sz="2400" dirty="0" err="1">
                <a:latin typeface="Bernard MT Condensed" panose="02050806060905020404" pitchFamily="18" charset="0"/>
              </a:rPr>
              <a:t>Spesbourg</a:t>
            </a:r>
            <a:r>
              <a:rPr lang="fr-FR" sz="2400" dirty="0">
                <a:latin typeface="Bernard MT Condensed" panose="02050806060905020404" pitchFamily="18" charset="0"/>
              </a:rPr>
              <a:t> à la commune d’Andlau en 1904. </a:t>
            </a:r>
          </a:p>
          <a:p>
            <a:pPr algn="ctr"/>
            <a:endParaRPr lang="fr-FR" sz="1200" dirty="0">
              <a:latin typeface="Bernard MT Condensed" panose="02050806060905020404" pitchFamily="18" charset="0"/>
            </a:endParaRPr>
          </a:p>
          <a:p>
            <a:pPr algn="ctr"/>
            <a:r>
              <a:rPr lang="fr-FR" sz="2400" dirty="0">
                <a:latin typeface="Bernard MT Condensed" panose="02050806060905020404" pitchFamily="18" charset="0"/>
              </a:rPr>
              <a:t>La création en 1985 de l’Association pour la restauration du château du </a:t>
            </a:r>
            <a:r>
              <a:rPr lang="fr-FR" sz="2400" dirty="0" err="1">
                <a:latin typeface="Bernard MT Condensed" panose="02050806060905020404" pitchFamily="18" charset="0"/>
              </a:rPr>
              <a:t>Spesbourg</a:t>
            </a:r>
            <a:r>
              <a:rPr lang="fr-FR" sz="2400" dirty="0">
                <a:latin typeface="Bernard MT Condensed" panose="02050806060905020404" pitchFamily="18" charset="0"/>
              </a:rPr>
              <a:t> permet de relancer les chantiers de consolidation des ruines, qui font alors l’objet de plusieurs campagnes de travaux.</a:t>
            </a:r>
          </a:p>
        </p:txBody>
      </p:sp>
      <p:pic>
        <p:nvPicPr>
          <p:cNvPr id="2" name="Image 1">
            <a:extLst>
              <a:ext uri="{FF2B5EF4-FFF2-40B4-BE49-F238E27FC236}">
                <a16:creationId xmlns:a16="http://schemas.microsoft.com/office/drawing/2014/main" id="{6C7FD434-AF83-A95D-9958-D8DEE0FDBE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33702" y="5905241"/>
            <a:ext cx="371475" cy="371475"/>
          </a:xfrm>
          <a:prstGeom prst="rect">
            <a:avLst/>
          </a:prstGeom>
        </p:spPr>
      </p:pic>
    </p:spTree>
    <p:extLst>
      <p:ext uri="{BB962C8B-B14F-4D97-AF65-F5344CB8AC3E}">
        <p14:creationId xmlns:p14="http://schemas.microsoft.com/office/powerpoint/2010/main" val="15913325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56786425"/>
      </p:ext>
    </p:extLst>
  </p:cSld>
  <p:clrMapOvr>
    <a:masterClrMapping/>
  </p:clrMapOvr>
  <p:transition spd="med" advTm="4000">
    <p:random/>
  </p:transition>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4000" r="-34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946"/>
      </p:ext>
    </p:extLst>
  </p:cSld>
  <p:clrMapOvr>
    <a:masterClrMapping/>
  </p:clrMapOvr>
  <p:transition spd="med" advTm="4000">
    <p:random/>
  </p:transition>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texte, plaque, Plaque commémorative, Rectangle&#10;&#10;Le contenu généré par l’IA peut être incorrect.">
            <a:extLst>
              <a:ext uri="{FF2B5EF4-FFF2-40B4-BE49-F238E27FC236}">
                <a16:creationId xmlns:a16="http://schemas.microsoft.com/office/drawing/2014/main" id="{97B3838F-24D9-E078-FE77-FDADE14485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6000" y="40821"/>
            <a:ext cx="5090160" cy="6817179"/>
          </a:xfrm>
          <a:prstGeom prst="rect">
            <a:avLst/>
          </a:prstGeom>
        </p:spPr>
      </p:pic>
      <p:pic>
        <p:nvPicPr>
          <p:cNvPr id="5" name="Image 4" descr="Une image contenant Rectangle, cadre photo, capture d’écran, carré&#10;&#10;Le contenu généré par l’IA peut être incorrect.">
            <a:extLst>
              <a:ext uri="{FF2B5EF4-FFF2-40B4-BE49-F238E27FC236}">
                <a16:creationId xmlns:a16="http://schemas.microsoft.com/office/drawing/2014/main" id="{4B44C877-FE68-485C-A036-3B54A4FA5D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Tree>
    <p:extLst>
      <p:ext uri="{BB962C8B-B14F-4D97-AF65-F5344CB8AC3E}">
        <p14:creationId xmlns:p14="http://schemas.microsoft.com/office/powerpoint/2010/main" val="1024812224"/>
      </p:ext>
    </p:extLst>
  </p:cSld>
  <p:clrMapOvr>
    <a:masterClrMapping/>
  </p:clrMapOvr>
  <p:transition spd="slow" advTm="4000">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A4CC5F36-1D87-37F5-D108-4EB2E464139B}"/>
              </a:ext>
            </a:extLst>
          </p:cNvPr>
          <p:cNvPicPr>
            <a:picLocks noChangeAspect="1"/>
          </p:cNvPicPr>
          <p:nvPr/>
        </p:nvPicPr>
        <p:blipFill>
          <a:blip r:embed="rId2"/>
          <a:stretch>
            <a:fillRect/>
          </a:stretch>
        </p:blipFill>
        <p:spPr>
          <a:xfrm>
            <a:off x="1670304" y="0"/>
            <a:ext cx="5803392" cy="6858000"/>
          </a:xfrm>
          <a:prstGeom prst="rect">
            <a:avLst/>
          </a:prstGeom>
        </p:spPr>
      </p:pic>
      <p:pic>
        <p:nvPicPr>
          <p:cNvPr id="3" name="Image 2">
            <a:extLst>
              <a:ext uri="{FF2B5EF4-FFF2-40B4-BE49-F238E27FC236}">
                <a16:creationId xmlns:a16="http://schemas.microsoft.com/office/drawing/2014/main" id="{39E15A5E-EE7C-CA98-BE9E-B5A3367F0D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70662" y="5691881"/>
            <a:ext cx="371475" cy="371475"/>
          </a:xfrm>
          <a:prstGeom prst="rect">
            <a:avLst/>
          </a:prstGeom>
        </p:spPr>
      </p:pic>
      <p:pic>
        <p:nvPicPr>
          <p:cNvPr id="6" name="Image 5" descr="Une image contenant motif, art, Symétrie, Motif&#10;&#10;Le contenu généré par l’IA peut être incorrect.">
            <a:extLst>
              <a:ext uri="{FF2B5EF4-FFF2-40B4-BE49-F238E27FC236}">
                <a16:creationId xmlns:a16="http://schemas.microsoft.com/office/drawing/2014/main" id="{159DAB3F-1FF5-0E8A-296F-F0FCD81708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37640" y="-254000"/>
            <a:ext cx="6268720" cy="7366000"/>
          </a:xfrm>
          <a:prstGeom prst="rect">
            <a:avLst/>
          </a:prstGeom>
        </p:spPr>
      </p:pic>
    </p:spTree>
    <p:extLst>
      <p:ext uri="{BB962C8B-B14F-4D97-AF65-F5344CB8AC3E}">
        <p14:creationId xmlns:p14="http://schemas.microsoft.com/office/powerpoint/2010/main" val="3301554450"/>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château&#10;&#10;Le contenu généré par l’IA peut être incorrect.">
            <a:extLst>
              <a:ext uri="{FF2B5EF4-FFF2-40B4-BE49-F238E27FC236}">
                <a16:creationId xmlns:a16="http://schemas.microsoft.com/office/drawing/2014/main" id="{972D8FB2-D244-FAE2-FA9C-F65C74F1B3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1520" y="-13607"/>
            <a:ext cx="5130800" cy="6871607"/>
          </a:xfrm>
          <a:prstGeom prst="rect">
            <a:avLst/>
          </a:prstGeom>
        </p:spPr>
      </p:pic>
      <p:pic>
        <p:nvPicPr>
          <p:cNvPr id="2" name="Image 1" descr="Une image contenant Rectangle, capture d’écran, cadre photo, carré&#10;&#10;Le contenu généré par l’IA peut être incorrect.">
            <a:extLst>
              <a:ext uri="{FF2B5EF4-FFF2-40B4-BE49-F238E27FC236}">
                <a16:creationId xmlns:a16="http://schemas.microsoft.com/office/drawing/2014/main" id="{0577B213-0225-FBED-3B10-177456AD09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1200" y="0"/>
            <a:ext cx="5181600" cy="6858000"/>
          </a:xfrm>
          <a:prstGeom prst="rect">
            <a:avLst/>
          </a:prstGeom>
        </p:spPr>
      </p:pic>
    </p:spTree>
    <p:extLst>
      <p:ext uri="{BB962C8B-B14F-4D97-AF65-F5344CB8AC3E}">
        <p14:creationId xmlns:p14="http://schemas.microsoft.com/office/powerpoint/2010/main" val="1189058469"/>
      </p:ext>
    </p:extLst>
  </p:cSld>
  <p:clrMapOvr>
    <a:masterClrMapping/>
  </p:clrMapOvr>
  <p:transition spd="med" advTm="4000">
    <p:random/>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8F0F14B-530D-100E-294C-DA3E346F68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2160" y="40821"/>
            <a:ext cx="5090160" cy="6817179"/>
          </a:xfrm>
          <a:prstGeom prst="rect">
            <a:avLst/>
          </a:prstGeom>
        </p:spPr>
      </p:pic>
      <p:pic>
        <p:nvPicPr>
          <p:cNvPr id="2" name="Image 1" descr="Une image contenant Rectangle, cadre photo, capture d’écran, carré&#10;&#10;Le contenu généré par l’IA peut être incorrect.">
            <a:extLst>
              <a:ext uri="{FF2B5EF4-FFF2-40B4-BE49-F238E27FC236}">
                <a16:creationId xmlns:a16="http://schemas.microsoft.com/office/drawing/2014/main" id="{81B5569B-5F49-BBE2-15B1-C6C2784EB3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Tree>
    <p:extLst>
      <p:ext uri="{BB962C8B-B14F-4D97-AF65-F5344CB8AC3E}">
        <p14:creationId xmlns:p14="http://schemas.microsoft.com/office/powerpoint/2010/main" val="723861654"/>
      </p:ext>
    </p:extLst>
  </p:cSld>
  <p:clrMapOvr>
    <a:masterClrMapping/>
  </p:clrMapOvr>
  <p:transition spd="med" advTm="4000">
    <p:random/>
  </p:transition>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bâtiment, ciel, Ruines, plein air&#10;&#10;Le contenu généré par l’IA peut être incorrect.">
            <a:extLst>
              <a:ext uri="{FF2B5EF4-FFF2-40B4-BE49-F238E27FC236}">
                <a16:creationId xmlns:a16="http://schemas.microsoft.com/office/drawing/2014/main" id="{D7D7107E-154C-87A2-C183-25CB7BA3B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1040" y="-54429"/>
            <a:ext cx="5161280" cy="6912429"/>
          </a:xfrm>
          <a:prstGeom prst="rect">
            <a:avLst/>
          </a:prstGeom>
        </p:spPr>
      </p:pic>
      <p:pic>
        <p:nvPicPr>
          <p:cNvPr id="2" name="Image 1" descr="Une image contenant Rectangle, cadre photo, capture d’écran, carré&#10;&#10;Le contenu généré par l’IA peut être incorrect.">
            <a:extLst>
              <a:ext uri="{FF2B5EF4-FFF2-40B4-BE49-F238E27FC236}">
                <a16:creationId xmlns:a16="http://schemas.microsoft.com/office/drawing/2014/main" id="{19D3BAE9-DB90-7C5D-33CA-854C8147CA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Tree>
    <p:extLst>
      <p:ext uri="{BB962C8B-B14F-4D97-AF65-F5344CB8AC3E}">
        <p14:creationId xmlns:p14="http://schemas.microsoft.com/office/powerpoint/2010/main" val="3430809764"/>
      </p:ext>
    </p:extLst>
  </p:cSld>
  <p:clrMapOvr>
    <a:masterClrMapping/>
  </p:clrMapOvr>
  <p:transition spd="med" advTm="4000">
    <p:random/>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Ruines, Mur de pierre, plein air&#10;&#10;Le contenu généré par l’IA peut être incorrect.">
            <a:extLst>
              <a:ext uri="{FF2B5EF4-FFF2-40B4-BE49-F238E27FC236}">
                <a16:creationId xmlns:a16="http://schemas.microsoft.com/office/drawing/2014/main" id="{02B8FD20-3A49-0608-8B2C-77DE164B79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1360" y="-27214"/>
            <a:ext cx="5140960" cy="6885214"/>
          </a:xfrm>
          <a:prstGeom prst="rect">
            <a:avLst/>
          </a:prstGeom>
        </p:spPr>
      </p:pic>
      <p:pic>
        <p:nvPicPr>
          <p:cNvPr id="2" name="Image 1" descr="Une image contenant Rectangle, capture d’écran, cadre photo, carré&#10;&#10;Le contenu généré par l’IA peut être incorrect.">
            <a:extLst>
              <a:ext uri="{FF2B5EF4-FFF2-40B4-BE49-F238E27FC236}">
                <a16:creationId xmlns:a16="http://schemas.microsoft.com/office/drawing/2014/main" id="{959D6174-52E4-120E-7A94-018360967A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1200" y="0"/>
            <a:ext cx="5181600" cy="6858000"/>
          </a:xfrm>
          <a:prstGeom prst="rect">
            <a:avLst/>
          </a:prstGeom>
        </p:spPr>
      </p:pic>
    </p:spTree>
    <p:extLst>
      <p:ext uri="{BB962C8B-B14F-4D97-AF65-F5344CB8AC3E}">
        <p14:creationId xmlns:p14="http://schemas.microsoft.com/office/powerpoint/2010/main" val="551888142"/>
      </p:ext>
    </p:extLst>
  </p:cSld>
  <p:clrMapOvr>
    <a:masterClrMapping/>
  </p:clrMapOvr>
  <p:transition spd="med" advTm="4000">
    <p:random/>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Ruines&#10;&#10;Le contenu généré par l’IA peut être incorrect.">
            <a:extLst>
              <a:ext uri="{FF2B5EF4-FFF2-40B4-BE49-F238E27FC236}">
                <a16:creationId xmlns:a16="http://schemas.microsoft.com/office/drawing/2014/main" id="{0A3A2AEE-15D8-5E5F-C809-456967194C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0" y="27214"/>
            <a:ext cx="5100320" cy="6830786"/>
          </a:xfrm>
          <a:prstGeom prst="rect">
            <a:avLst/>
          </a:prstGeom>
        </p:spPr>
      </p:pic>
      <p:pic>
        <p:nvPicPr>
          <p:cNvPr id="2" name="Image 1" descr="Une image contenant capture d’écran, Rectangle, motif, cadre&#10;&#10;Le contenu généré par l’IA peut être incorrect.">
            <a:extLst>
              <a:ext uri="{FF2B5EF4-FFF2-40B4-BE49-F238E27FC236}">
                <a16:creationId xmlns:a16="http://schemas.microsoft.com/office/drawing/2014/main" id="{87A8B242-148E-C17E-AD06-DD5A7BF6C5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42332"/>
            <a:ext cx="5143500" cy="6815667"/>
          </a:xfrm>
          <a:prstGeom prst="rect">
            <a:avLst/>
          </a:prstGeom>
        </p:spPr>
      </p:pic>
    </p:spTree>
    <p:extLst>
      <p:ext uri="{BB962C8B-B14F-4D97-AF65-F5344CB8AC3E}">
        <p14:creationId xmlns:p14="http://schemas.microsoft.com/office/powerpoint/2010/main" val="524993569"/>
      </p:ext>
    </p:extLst>
  </p:cSld>
  <p:clrMapOvr>
    <a:masterClrMapping/>
  </p:clrMapOvr>
  <p:transition spd="med" advTm="4000">
    <p:random/>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Ruines&#10;&#10;Le contenu généré par l’IA peut être incorrect.">
            <a:extLst>
              <a:ext uri="{FF2B5EF4-FFF2-40B4-BE49-F238E27FC236}">
                <a16:creationId xmlns:a16="http://schemas.microsoft.com/office/drawing/2014/main" id="{65FAC77D-DC7B-A02C-4A0B-5807EF5819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2159" y="40821"/>
            <a:ext cx="5029471" cy="6735899"/>
          </a:xfrm>
          <a:prstGeom prst="rect">
            <a:avLst/>
          </a:prstGeom>
        </p:spPr>
      </p:pic>
      <p:pic>
        <p:nvPicPr>
          <p:cNvPr id="2" name="Image 1" descr="Une image contenant Rectangle, cadre photo, capture d’écran, carré&#10;&#10;Le contenu généré par l’IA peut être incorrect.">
            <a:extLst>
              <a:ext uri="{FF2B5EF4-FFF2-40B4-BE49-F238E27FC236}">
                <a16:creationId xmlns:a16="http://schemas.microsoft.com/office/drawing/2014/main" id="{7834AE17-15A0-68A0-51AF-A5D27FB6EA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Tree>
    <p:extLst>
      <p:ext uri="{BB962C8B-B14F-4D97-AF65-F5344CB8AC3E}">
        <p14:creationId xmlns:p14="http://schemas.microsoft.com/office/powerpoint/2010/main" val="1276361045"/>
      </p:ext>
    </p:extLst>
  </p:cSld>
  <p:clrMapOvr>
    <a:masterClrMapping/>
  </p:clrMapOvr>
  <p:transition spd="med" advTm="4000">
    <p:random/>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ante, pierre, plein air&#10;&#10;Le contenu généré par l’IA peut être incorrect.">
            <a:extLst>
              <a:ext uri="{FF2B5EF4-FFF2-40B4-BE49-F238E27FC236}">
                <a16:creationId xmlns:a16="http://schemas.microsoft.com/office/drawing/2014/main" id="{2713E9D5-66D3-6075-9653-850F134FDF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1200" y="-40821"/>
            <a:ext cx="5151120" cy="6898821"/>
          </a:xfrm>
          <a:prstGeom prst="rect">
            <a:avLst/>
          </a:prstGeom>
        </p:spPr>
      </p:pic>
      <p:pic>
        <p:nvPicPr>
          <p:cNvPr id="2" name="Image 1" descr="Une image contenant Rectangle, capture d’écran, cadre photo, carré&#10;&#10;Le contenu généré par l’IA peut être incorrect.">
            <a:extLst>
              <a:ext uri="{FF2B5EF4-FFF2-40B4-BE49-F238E27FC236}">
                <a16:creationId xmlns:a16="http://schemas.microsoft.com/office/drawing/2014/main" id="{7F51E4D5-A589-03FC-047B-CB73914039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1200" y="0"/>
            <a:ext cx="5181600" cy="6858000"/>
          </a:xfrm>
          <a:prstGeom prst="rect">
            <a:avLst/>
          </a:prstGeom>
        </p:spPr>
      </p:pic>
    </p:spTree>
    <p:extLst>
      <p:ext uri="{BB962C8B-B14F-4D97-AF65-F5344CB8AC3E}">
        <p14:creationId xmlns:p14="http://schemas.microsoft.com/office/powerpoint/2010/main" val="3080642159"/>
      </p:ext>
    </p:extLst>
  </p:cSld>
  <p:clrMapOvr>
    <a:masterClrMapping/>
  </p:clrMapOvr>
  <p:transition spd="med" advTm="4000">
    <p:random/>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Ruines&#10;&#10;Le contenu généré par l’IA peut être incorrect.">
            <a:extLst>
              <a:ext uri="{FF2B5EF4-FFF2-40B4-BE49-F238E27FC236}">
                <a16:creationId xmlns:a16="http://schemas.microsoft.com/office/drawing/2014/main" id="{6E578F3B-786D-9E22-1598-543877F5FC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21840" y="13607"/>
            <a:ext cx="5110480" cy="6844393"/>
          </a:xfrm>
          <a:prstGeom prst="rect">
            <a:avLst/>
          </a:prstGeom>
        </p:spPr>
      </p:pic>
      <p:pic>
        <p:nvPicPr>
          <p:cNvPr id="2" name="Image 1" descr="Une image contenant Rectangle, cadre photo, capture d’écran, carré&#10;&#10;Le contenu généré par l’IA peut être incorrect.">
            <a:extLst>
              <a:ext uri="{FF2B5EF4-FFF2-40B4-BE49-F238E27FC236}">
                <a16:creationId xmlns:a16="http://schemas.microsoft.com/office/drawing/2014/main" id="{0CCD0B7E-845D-49AF-7D5B-EAE1F1B9D6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Tree>
    <p:extLst>
      <p:ext uri="{BB962C8B-B14F-4D97-AF65-F5344CB8AC3E}">
        <p14:creationId xmlns:p14="http://schemas.microsoft.com/office/powerpoint/2010/main" val="3626088641"/>
      </p:ext>
    </p:extLst>
  </p:cSld>
  <p:clrMapOvr>
    <a:masterClrMapping/>
  </p:clrMapOvr>
  <p:transition spd="med" advTm="4000">
    <p:random/>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Mur de pierre, plein air, Ruines&#10;&#10;Le contenu généré par l’IA peut être incorrect.">
            <a:extLst>
              <a:ext uri="{FF2B5EF4-FFF2-40B4-BE49-F238E27FC236}">
                <a16:creationId xmlns:a16="http://schemas.microsoft.com/office/drawing/2014/main" id="{7937B6F9-4E9E-0146-B100-42B8123B4C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1520" y="-13607"/>
            <a:ext cx="5130800" cy="6871607"/>
          </a:xfrm>
          <a:prstGeom prst="rect">
            <a:avLst/>
          </a:prstGeom>
        </p:spPr>
      </p:pic>
      <p:pic>
        <p:nvPicPr>
          <p:cNvPr id="2" name="Image 1" descr="Une image contenant motif, Rectangle, cadre photo, cadre&#10;&#10;Le contenu généré par l’IA peut être incorrect.">
            <a:extLst>
              <a:ext uri="{FF2B5EF4-FFF2-40B4-BE49-F238E27FC236}">
                <a16:creationId xmlns:a16="http://schemas.microsoft.com/office/drawing/2014/main" id="{0EC3F139-0569-C729-D7EA-4509A15535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Tree>
    <p:extLst>
      <p:ext uri="{BB962C8B-B14F-4D97-AF65-F5344CB8AC3E}">
        <p14:creationId xmlns:p14="http://schemas.microsoft.com/office/powerpoint/2010/main" val="1873315097"/>
      </p:ext>
    </p:extLst>
  </p:cSld>
  <p:clrMapOvr>
    <a:masterClrMapping/>
  </p:clrMapOvr>
  <p:transition spd="med" advTm="4000">
    <p:random/>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Ruines, bâtiment, plein air, ciel&#10;&#10;Le contenu généré par l’IA peut être incorrect.">
            <a:extLst>
              <a:ext uri="{FF2B5EF4-FFF2-40B4-BE49-F238E27FC236}">
                <a16:creationId xmlns:a16="http://schemas.microsoft.com/office/drawing/2014/main" id="{0F070D4D-60DD-8506-0E1A-83BD0EDE2C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2160" y="40821"/>
            <a:ext cx="5059680" cy="6776358"/>
          </a:xfrm>
          <a:prstGeom prst="rect">
            <a:avLst/>
          </a:prstGeom>
        </p:spPr>
      </p:pic>
      <p:pic>
        <p:nvPicPr>
          <p:cNvPr id="2" name="Image 1">
            <a:extLst>
              <a:ext uri="{FF2B5EF4-FFF2-40B4-BE49-F238E27FC236}">
                <a16:creationId xmlns:a16="http://schemas.microsoft.com/office/drawing/2014/main" id="{1267D20E-5914-D012-8130-6F168D864E21}"/>
              </a:ext>
            </a:extLst>
          </p:cNvPr>
          <p:cNvPicPr>
            <a:picLocks noChangeAspect="1"/>
          </p:cNvPicPr>
          <p:nvPr/>
        </p:nvPicPr>
        <p:blipFill>
          <a:blip r:embed="rId3"/>
          <a:stretch>
            <a:fillRect/>
          </a:stretch>
        </p:blipFill>
        <p:spPr>
          <a:xfrm>
            <a:off x="1940560" y="21040"/>
            <a:ext cx="5204175" cy="6815919"/>
          </a:xfrm>
          <a:prstGeom prst="rect">
            <a:avLst/>
          </a:prstGeom>
        </p:spPr>
      </p:pic>
    </p:spTree>
    <p:extLst>
      <p:ext uri="{BB962C8B-B14F-4D97-AF65-F5344CB8AC3E}">
        <p14:creationId xmlns:p14="http://schemas.microsoft.com/office/powerpoint/2010/main" val="1339770573"/>
      </p:ext>
    </p:extLst>
  </p:cSld>
  <p:clrMapOvr>
    <a:masterClrMapping/>
  </p:clrMapOvr>
  <p:transition spd="med" advTm="4000">
    <p:random/>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Ruines, plein air, ciel&#10;&#10;Le contenu généré par l’IA peut être incorrect.">
            <a:extLst>
              <a:ext uri="{FF2B5EF4-FFF2-40B4-BE49-F238E27FC236}">
                <a16:creationId xmlns:a16="http://schemas.microsoft.com/office/drawing/2014/main" id="{526C2F2B-AC75-C63A-7809-4F28083C81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1519" y="-13607"/>
            <a:ext cx="5070111" cy="6790327"/>
          </a:xfrm>
          <a:prstGeom prst="rect">
            <a:avLst/>
          </a:prstGeom>
        </p:spPr>
      </p:pic>
      <p:pic>
        <p:nvPicPr>
          <p:cNvPr id="2" name="Image 1" descr="Une image contenant Rectangle, capture d’écran, cadre photo, carré&#10;&#10;Le contenu généré par l’IA peut être incorrect.">
            <a:extLst>
              <a:ext uri="{FF2B5EF4-FFF2-40B4-BE49-F238E27FC236}">
                <a16:creationId xmlns:a16="http://schemas.microsoft.com/office/drawing/2014/main" id="{0423FAC1-DD58-AD77-7AA8-47AB4EF2F8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1200" y="0"/>
            <a:ext cx="5181600" cy="6858000"/>
          </a:xfrm>
          <a:prstGeom prst="rect">
            <a:avLst/>
          </a:prstGeom>
        </p:spPr>
      </p:pic>
    </p:spTree>
    <p:extLst>
      <p:ext uri="{BB962C8B-B14F-4D97-AF65-F5344CB8AC3E}">
        <p14:creationId xmlns:p14="http://schemas.microsoft.com/office/powerpoint/2010/main" val="2640037103"/>
      </p:ext>
    </p:extLst>
  </p:cSld>
  <p:clrMapOvr>
    <a:masterClrMapping/>
  </p:clrMapOvr>
  <p:transition spd="med" advTm="4000">
    <p:random/>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nuage, plein air, ciel&#10;&#10;Le contenu généré par l’IA peut être incorrect.">
            <a:extLst>
              <a:ext uri="{FF2B5EF4-FFF2-40B4-BE49-F238E27FC236}">
                <a16:creationId xmlns:a16="http://schemas.microsoft.com/office/drawing/2014/main" id="{B60B0B91-60A0-DB82-4762-2279E45528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1520" y="-13607"/>
            <a:ext cx="5130800" cy="6871607"/>
          </a:xfrm>
          <a:prstGeom prst="rect">
            <a:avLst/>
          </a:prstGeom>
        </p:spPr>
      </p:pic>
      <p:pic>
        <p:nvPicPr>
          <p:cNvPr id="2" name="Image 1" descr="Une image contenant motif, Rectangle, cadre photo, cadre&#10;&#10;Le contenu généré par l’IA peut être incorrect.">
            <a:extLst>
              <a:ext uri="{FF2B5EF4-FFF2-40B4-BE49-F238E27FC236}">
                <a16:creationId xmlns:a16="http://schemas.microsoft.com/office/drawing/2014/main" id="{F91ECC8F-2C7F-C803-1213-A2E68D7781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Tree>
    <p:extLst>
      <p:ext uri="{BB962C8B-B14F-4D97-AF65-F5344CB8AC3E}">
        <p14:creationId xmlns:p14="http://schemas.microsoft.com/office/powerpoint/2010/main" val="1067255853"/>
      </p:ext>
    </p:extLst>
  </p:cSld>
  <p:clrMapOvr>
    <a:masterClrMapping/>
  </p:clrMapOvr>
  <p:transition spd="med" advTm="4000">
    <p:random/>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Mur de pierre&#10;&#10;Le contenu généré par l’IA peut être incorrect.">
            <a:extLst>
              <a:ext uri="{FF2B5EF4-FFF2-40B4-BE49-F238E27FC236}">
                <a16:creationId xmlns:a16="http://schemas.microsoft.com/office/drawing/2014/main" id="{17F69472-3655-9FF8-2AAC-A0702E462A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21840" y="13607"/>
            <a:ext cx="5110480" cy="6844393"/>
          </a:xfrm>
          <a:prstGeom prst="rect">
            <a:avLst/>
          </a:prstGeom>
        </p:spPr>
      </p:pic>
      <p:pic>
        <p:nvPicPr>
          <p:cNvPr id="2" name="Image 1" descr="Une image contenant Rectangle, cadre photo, capture d’écran, carré&#10;&#10;Le contenu généré par l’IA peut être incorrect.">
            <a:extLst>
              <a:ext uri="{FF2B5EF4-FFF2-40B4-BE49-F238E27FC236}">
                <a16:creationId xmlns:a16="http://schemas.microsoft.com/office/drawing/2014/main" id="{6F978880-3C3B-693C-92D7-719B393FD5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Tree>
    <p:extLst>
      <p:ext uri="{BB962C8B-B14F-4D97-AF65-F5344CB8AC3E}">
        <p14:creationId xmlns:p14="http://schemas.microsoft.com/office/powerpoint/2010/main" val="732095512"/>
      </p:ext>
    </p:extLst>
  </p:cSld>
  <p:clrMapOvr>
    <a:masterClrMapping/>
  </p:clrMapOvr>
  <p:transition spd="med" advTm="4000">
    <p:random/>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Ruines&#10;&#10;Le contenu généré par l’IA peut être incorrect.">
            <a:extLst>
              <a:ext uri="{FF2B5EF4-FFF2-40B4-BE49-F238E27FC236}">
                <a16:creationId xmlns:a16="http://schemas.microsoft.com/office/drawing/2014/main" id="{23AD2674-C774-ABFB-E45D-398D2C936E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1680" y="0"/>
            <a:ext cx="5120640" cy="6858000"/>
          </a:xfrm>
          <a:prstGeom prst="rect">
            <a:avLst/>
          </a:prstGeom>
        </p:spPr>
      </p:pic>
      <p:pic>
        <p:nvPicPr>
          <p:cNvPr id="2" name="Image 1" descr="Une image contenant capture d’écran, Rectangle, motif, cadre&#10;&#10;Le contenu généré par l’IA peut être incorrect.">
            <a:extLst>
              <a:ext uri="{FF2B5EF4-FFF2-40B4-BE49-F238E27FC236}">
                <a16:creationId xmlns:a16="http://schemas.microsoft.com/office/drawing/2014/main" id="{382D5D36-AEF8-6D9E-04C8-1A9B7AFD1A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42332"/>
            <a:ext cx="5143500" cy="6815667"/>
          </a:xfrm>
          <a:prstGeom prst="rect">
            <a:avLst/>
          </a:prstGeom>
        </p:spPr>
      </p:pic>
    </p:spTree>
    <p:extLst>
      <p:ext uri="{BB962C8B-B14F-4D97-AF65-F5344CB8AC3E}">
        <p14:creationId xmlns:p14="http://schemas.microsoft.com/office/powerpoint/2010/main" val="3193735756"/>
      </p:ext>
    </p:extLst>
  </p:cSld>
  <p:clrMapOvr>
    <a:masterClrMapping/>
  </p:clrMapOvr>
  <p:transition spd="med" advTm="4000">
    <p:random/>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Ruines&#10;&#10;Le contenu généré par l’IA peut être incorrect.">
            <a:extLst>
              <a:ext uri="{FF2B5EF4-FFF2-40B4-BE49-F238E27FC236}">
                <a16:creationId xmlns:a16="http://schemas.microsoft.com/office/drawing/2014/main" id="{49639E10-75BC-EBAD-780D-4EBD313318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92960" y="108857"/>
            <a:ext cx="5039360" cy="6749143"/>
          </a:xfrm>
          <a:prstGeom prst="rect">
            <a:avLst/>
          </a:prstGeom>
        </p:spPr>
      </p:pic>
      <p:pic>
        <p:nvPicPr>
          <p:cNvPr id="2" name="Image 1" descr="Une image contenant motif, Rectangle, cadre photo, cadre&#10;&#10;Le contenu généré par l’IA peut être incorrect.">
            <a:extLst>
              <a:ext uri="{FF2B5EF4-FFF2-40B4-BE49-F238E27FC236}">
                <a16:creationId xmlns:a16="http://schemas.microsoft.com/office/drawing/2014/main" id="{32757E58-B3A4-DD00-1472-ABCB954CCB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Tree>
    <p:extLst>
      <p:ext uri="{BB962C8B-B14F-4D97-AF65-F5344CB8AC3E}">
        <p14:creationId xmlns:p14="http://schemas.microsoft.com/office/powerpoint/2010/main" val="3439022607"/>
      </p:ext>
    </p:extLst>
  </p:cSld>
  <p:clrMapOvr>
    <a:masterClrMapping/>
  </p:clrMapOvr>
  <p:transition spd="med" advTm="4000">
    <p:random/>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Ruines&#10;&#10;Le contenu généré par l’IA peut être incorrect.">
            <a:extLst>
              <a:ext uri="{FF2B5EF4-FFF2-40B4-BE49-F238E27FC236}">
                <a16:creationId xmlns:a16="http://schemas.microsoft.com/office/drawing/2014/main" id="{27A3F384-A87F-2DF3-5C6E-F8F1644559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1680" y="0"/>
            <a:ext cx="5120640" cy="6858000"/>
          </a:xfrm>
          <a:prstGeom prst="rect">
            <a:avLst/>
          </a:prstGeom>
        </p:spPr>
      </p:pic>
      <p:pic>
        <p:nvPicPr>
          <p:cNvPr id="2" name="Image 1" descr="Une image contenant Rectangle, cadre photo, capture d’écran, carré&#10;&#10;Le contenu généré par l’IA peut être incorrect.">
            <a:extLst>
              <a:ext uri="{FF2B5EF4-FFF2-40B4-BE49-F238E27FC236}">
                <a16:creationId xmlns:a16="http://schemas.microsoft.com/office/drawing/2014/main" id="{669953BF-9B18-089A-E1C5-B182C77A7D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Tree>
    <p:extLst>
      <p:ext uri="{BB962C8B-B14F-4D97-AF65-F5344CB8AC3E}">
        <p14:creationId xmlns:p14="http://schemas.microsoft.com/office/powerpoint/2010/main" val="3267020686"/>
      </p:ext>
    </p:extLst>
  </p:cSld>
  <p:clrMapOvr>
    <a:masterClrMapping/>
  </p:clrMapOvr>
  <p:transition spd="med" advTm="4000">
    <p:random/>
  </p:transition>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63161080"/>
      </p:ext>
    </p:extLst>
  </p:cSld>
  <p:clrMapOvr>
    <a:masterClrMapping/>
  </p:clrMapOvr>
  <p:transition spd="med" advTm="4000">
    <p:random/>
  </p:transition>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ZoneTexte 2"/>
          <p:cNvSpPr txBox="1"/>
          <p:nvPr/>
        </p:nvSpPr>
        <p:spPr>
          <a:xfrm>
            <a:off x="888914" y="653083"/>
            <a:ext cx="2037608" cy="713343"/>
          </a:xfrm>
          <a:prstGeom prst="rect">
            <a:avLst/>
          </a:prstGeom>
          <a:noFill/>
        </p:spPr>
        <p:txBody>
          <a:bodyPr wrap="none" lIns="109632" tIns="54899" rIns="109632" bIns="54899" rtlCol="0">
            <a:spAutoFit/>
          </a:bodyPr>
          <a:lstStyle/>
          <a:p>
            <a:pPr defTabSz="993201"/>
            <a:r>
              <a:rPr lang="fr-FR" sz="3915" b="1" dirty="0">
                <a:ln w="19050">
                  <a:solidFill>
                    <a:prstClr val="white"/>
                  </a:solidFill>
                </a:ln>
                <a:solidFill>
                  <a:prstClr val="black"/>
                </a:solidFill>
                <a:latin typeface="Franklin Gothic Medium" pitchFamily="34" charset="0"/>
              </a:rPr>
              <a:t>Création</a:t>
            </a:r>
          </a:p>
        </p:txBody>
      </p:sp>
      <p:sp>
        <p:nvSpPr>
          <p:cNvPr id="4" name="Étoile à 12 branches 3"/>
          <p:cNvSpPr>
            <a:spLocks/>
          </p:cNvSpPr>
          <p:nvPr/>
        </p:nvSpPr>
        <p:spPr>
          <a:xfrm>
            <a:off x="7157713" y="4663495"/>
            <a:ext cx="1101204" cy="609546"/>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9632" tIns="54899" rIns="109632" bIns="54899" rtlCol="0" anchor="ctr"/>
          <a:lstStyle/>
          <a:p>
            <a:pPr algn="ctr" defTabSz="993201"/>
            <a:r>
              <a:rPr lang="fr-FR" sz="1376" dirty="0">
                <a:solidFill>
                  <a:srgbClr val="FF0000"/>
                </a:solidFill>
                <a:latin typeface="Rockwell" pitchFamily="18" charset="0"/>
              </a:rPr>
              <a:t>2668</a:t>
            </a:r>
          </a:p>
        </p:txBody>
      </p:sp>
      <p:sp>
        <p:nvSpPr>
          <p:cNvPr id="10" name="ZoneTexte 9"/>
          <p:cNvSpPr txBox="1"/>
          <p:nvPr/>
        </p:nvSpPr>
        <p:spPr>
          <a:xfrm>
            <a:off x="5588000" y="309339"/>
            <a:ext cx="3326966" cy="2520761"/>
          </a:xfrm>
          <a:prstGeom prst="rect">
            <a:avLst/>
          </a:prstGeom>
          <a:noFill/>
        </p:spPr>
        <p:txBody>
          <a:bodyPr wrap="square" lIns="109632" tIns="54899" rIns="109632" bIns="54899" rtlCol="0">
            <a:spAutoFit/>
          </a:bodyPr>
          <a:lstStyle/>
          <a:p>
            <a:pPr algn="ctr" defTabSz="993201"/>
            <a:r>
              <a:rPr lang="fr-FR" sz="3915" b="1" dirty="0">
                <a:ln w="19050">
                  <a:solidFill>
                    <a:prstClr val="white"/>
                  </a:solidFill>
                </a:ln>
                <a:solidFill>
                  <a:prstClr val="black"/>
                </a:solidFill>
                <a:latin typeface="Franklin Gothic Medium" pitchFamily="34" charset="0"/>
              </a:rPr>
              <a:t>Angus   Julia Stone  Château (Instrumental)</a:t>
            </a:r>
          </a:p>
        </p:txBody>
      </p:sp>
      <p:sp>
        <p:nvSpPr>
          <p:cNvPr id="11" name="ZoneTexte 10"/>
          <p:cNvSpPr txBox="1"/>
          <p:nvPr/>
        </p:nvSpPr>
        <p:spPr>
          <a:xfrm>
            <a:off x="3772164" y="6143690"/>
            <a:ext cx="1907316" cy="713343"/>
          </a:xfrm>
          <a:prstGeom prst="rect">
            <a:avLst/>
          </a:prstGeom>
          <a:noFill/>
        </p:spPr>
        <p:txBody>
          <a:bodyPr wrap="none" lIns="109632" tIns="54899" rIns="109632" bIns="54899" rtlCol="0">
            <a:spAutoFit/>
          </a:bodyPr>
          <a:lstStyle/>
          <a:p>
            <a:pPr defTabSz="993201"/>
            <a:r>
              <a:rPr lang="fr-FR" sz="3915" b="1" dirty="0">
                <a:ln w="19050">
                  <a:solidFill>
                    <a:prstClr val="white"/>
                  </a:solidFill>
                </a:ln>
                <a:solidFill>
                  <a:prstClr val="black"/>
                </a:solidFill>
                <a:latin typeface="Franklin Gothic Medium" pitchFamily="34" charset="0"/>
              </a:rPr>
              <a:t>Internet</a:t>
            </a:r>
            <a:endParaRPr lang="fr-FR" sz="4445" b="1" dirty="0">
              <a:ln w="19050">
                <a:solidFill>
                  <a:prstClr val="white"/>
                </a:solidFill>
              </a:ln>
              <a:solidFill>
                <a:prstClr val="black"/>
              </a:solidFill>
              <a:latin typeface="Franklin Gothic Medium" pitchFamily="34" charset="0"/>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240051" y="5956286"/>
            <a:ext cx="1584175" cy="788186"/>
          </a:xfrm>
          <a:prstGeom prst="rect">
            <a:avLst/>
          </a:prstGeom>
          <a:noFill/>
          <a:ln w="9525">
            <a:noFill/>
          </a:ln>
        </p:spPr>
      </p:pic>
      <p:pic>
        <p:nvPicPr>
          <p:cNvPr id="14" name="Image 13" descr="2446956.png"/>
          <p:cNvPicPr>
            <a:picLocks noChangeAspect="1"/>
          </p:cNvPicPr>
          <p:nvPr/>
        </p:nvPicPr>
        <p:blipFill>
          <a:blip r:embed="rId4" cstate="print"/>
          <a:stretch>
            <a:fillRect/>
          </a:stretch>
        </p:blipFill>
        <p:spPr>
          <a:xfrm>
            <a:off x="2088000" y="4500000"/>
            <a:ext cx="1216140" cy="1080000"/>
          </a:xfrm>
          <a:prstGeom prst="rect">
            <a:avLst/>
          </a:prstGeom>
        </p:spPr>
      </p:pic>
      <p:sp>
        <p:nvSpPr>
          <p:cNvPr id="5" name="Rectangle : coins arrondis 4">
            <a:extLst>
              <a:ext uri="{FF2B5EF4-FFF2-40B4-BE49-F238E27FC236}">
                <a16:creationId xmlns:a16="http://schemas.microsoft.com/office/drawing/2014/main" id="{38D2BBC0-E928-137D-7F93-41516AF0B914}"/>
              </a:ext>
            </a:extLst>
          </p:cNvPr>
          <p:cNvSpPr>
            <a:spLocks noChangeAspect="1"/>
          </p:cNvSpPr>
          <p:nvPr/>
        </p:nvSpPr>
        <p:spPr>
          <a:xfrm>
            <a:off x="7047395" y="6350379"/>
            <a:ext cx="1144282" cy="299963"/>
          </a:xfrm>
          <a:prstGeom prst="roundRect">
            <a:avLst/>
          </a:prstGeom>
          <a:solidFill>
            <a:schemeClr val="bg1">
              <a:lumMod val="65000"/>
            </a:schemeClr>
          </a:solid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1295644"/>
            <a:r>
              <a:rPr lang="fr-FR" sz="1428" b="1" dirty="0">
                <a:solidFill>
                  <a:srgbClr val="FF0000"/>
                </a:solidFill>
                <a:latin typeface="Calibri"/>
              </a:rPr>
              <a:t>2026</a:t>
            </a:r>
          </a:p>
        </p:txBody>
      </p:sp>
      <p:pic>
        <p:nvPicPr>
          <p:cNvPr id="22" name="Image 21" descr="Une image contenant Appareils électroniques, Appareil électronique, gadget, caméra&#10;&#10;Le contenu généré par l’IA peut être incorrect.">
            <a:extLst>
              <a:ext uri="{FF2B5EF4-FFF2-40B4-BE49-F238E27FC236}">
                <a16:creationId xmlns:a16="http://schemas.microsoft.com/office/drawing/2014/main" id="{21A0D9E2-16F0-5656-8069-644214C854D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72000" y="4287520"/>
            <a:ext cx="1346835" cy="897890"/>
          </a:xfrm>
          <a:prstGeom prst="rect">
            <a:avLst/>
          </a:prstGeom>
        </p:spPr>
      </p:pic>
      <p:pic>
        <p:nvPicPr>
          <p:cNvPr id="7" name="Image 6" descr="Une image contenant Appareils électroniques, cercle, Appareil de stockage de données, musique&#10;&#10;Le contenu généré par l’IA peut être incorrect.">
            <a:extLst>
              <a:ext uri="{FF2B5EF4-FFF2-40B4-BE49-F238E27FC236}">
                <a16:creationId xmlns:a16="http://schemas.microsoft.com/office/drawing/2014/main" id="{B4B70C0D-3CC4-DD21-6DAD-8BE06A2A934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80160" y="2700000"/>
            <a:ext cx="2400000" cy="1800000"/>
          </a:xfrm>
          <a:prstGeom prst="rect">
            <a:avLst/>
          </a:prstGeom>
        </p:spPr>
      </p:pic>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00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24" presetClass="entr" presetSubtype="0" fill="hold" grpId="0" nodeType="afterEffect">
                                  <p:stCondLst>
                                    <p:cond delay="2000"/>
                                  </p:stCondLst>
                                  <p:childTnLst>
                                    <p:set>
                                      <p:cBhvr>
                                        <p:cTn id="12" dur="1" fill="hold">
                                          <p:stCondLst>
                                            <p:cond delay="0"/>
                                          </p:stCondLst>
                                        </p:cTn>
                                        <p:tgtEl>
                                          <p:spTgt spid="11"/>
                                        </p:tgtEl>
                                        <p:attrNameLst>
                                          <p:attrName>style.visibility</p:attrName>
                                        </p:attrNameLst>
                                      </p:cBhvr>
                                      <p:to>
                                        <p:strVal val="visible"/>
                                      </p:to>
                                    </p:set>
                                    <p:anim to="" calcmode="lin" valueType="num">
                                      <p:cBhvr>
                                        <p:cTn id="13" dur="1" fill="hold"/>
                                        <p:tgtEl>
                                          <p:spTgt spid="11"/>
                                        </p:tgtEl>
                                        <p:attrNameLst>
                                          <p:attrName/>
                                        </p:attrNameLst>
                                      </p:cBhvr>
                                    </p:anim>
                                  </p:childTnLst>
                                </p:cTn>
                              </p:par>
                            </p:childTnLst>
                          </p:cTn>
                        </p:par>
                        <p:par>
                          <p:cTn id="14" fill="hold">
                            <p:stCondLst>
                              <p:cond delay="5000"/>
                            </p:stCondLst>
                            <p:childTnLst>
                              <p:par>
                                <p:cTn id="15" presetID="1" presetClass="entr" presetSubtype="0" fill="hold" nodeType="afterEffect">
                                  <p:stCondLst>
                                    <p:cond delay="2000"/>
                                  </p:stCondLst>
                                  <p:childTnLst>
                                    <p:set>
                                      <p:cBhvr>
                                        <p:cTn id="16" dur="1" fill="hold">
                                          <p:stCondLst>
                                            <p:cond delay="0"/>
                                          </p:stCondLst>
                                        </p:cTn>
                                        <p:tgtEl>
                                          <p:spTgt spid="7"/>
                                        </p:tgtEl>
                                        <p:attrNameLst>
                                          <p:attrName>style.visibility</p:attrName>
                                        </p:attrNameLst>
                                      </p:cBhvr>
                                      <p:to>
                                        <p:strVal val="visible"/>
                                      </p:to>
                                    </p:set>
                                  </p:childTnLst>
                                </p:cTn>
                              </p:par>
                            </p:childTnLst>
                          </p:cTn>
                        </p:par>
                        <p:par>
                          <p:cTn id="17" fill="hold">
                            <p:stCondLst>
                              <p:cond delay="7000"/>
                            </p:stCondLst>
                            <p:childTnLst>
                              <p:par>
                                <p:cTn id="18" presetID="24" presetClass="entr" presetSubtype="0" fill="hold" grpId="0" nodeType="afterEffect">
                                  <p:stCondLst>
                                    <p:cond delay="2000"/>
                                  </p:stCondLst>
                                  <p:childTnLst>
                                    <p:set>
                                      <p:cBhvr>
                                        <p:cTn id="19" dur="1" fill="hold">
                                          <p:stCondLst>
                                            <p:cond delay="0"/>
                                          </p:stCondLst>
                                        </p:cTn>
                                        <p:tgtEl>
                                          <p:spTgt spid="10"/>
                                        </p:tgtEl>
                                        <p:attrNameLst>
                                          <p:attrName>style.visibility</p:attrName>
                                        </p:attrNameLst>
                                      </p:cBhvr>
                                      <p:to>
                                        <p:strVal val="visible"/>
                                      </p:to>
                                    </p:set>
                                    <p:anim to="" calcmode="lin" valueType="num">
                                      <p:cBhvr>
                                        <p:cTn id="20" dur="1" fill="hold"/>
                                        <p:tgtEl>
                                          <p:spTgt spid="10"/>
                                        </p:tgtEl>
                                        <p:attrNameLst>
                                          <p:attrName/>
                                        </p:attrNameLst>
                                      </p:cBhvr>
                                    </p:anim>
                                  </p:childTnLst>
                                </p:cTn>
                              </p:par>
                            </p:childTnLst>
                          </p:cTn>
                        </p:par>
                        <p:par>
                          <p:cTn id="21" fill="hold">
                            <p:stCondLst>
                              <p:cond delay="9000"/>
                            </p:stCondLst>
                            <p:childTnLst>
                              <p:par>
                                <p:cTn id="22" presetID="24" presetClass="entr" presetSubtype="0" fill="hold" nodeType="afterEffect">
                                  <p:stCondLst>
                                    <p:cond delay="2000"/>
                                  </p:stCondLst>
                                  <p:childTnLst>
                                    <p:set>
                                      <p:cBhvr>
                                        <p:cTn id="23" dur="1" fill="hold">
                                          <p:stCondLst>
                                            <p:cond delay="0"/>
                                          </p:stCondLst>
                                        </p:cTn>
                                        <p:tgtEl>
                                          <p:spTgt spid="2"/>
                                        </p:tgtEl>
                                        <p:attrNameLst>
                                          <p:attrName>style.visibility</p:attrName>
                                        </p:attrNameLst>
                                      </p:cBhvr>
                                      <p:to>
                                        <p:strVal val="visible"/>
                                      </p:to>
                                    </p:set>
                                    <p:anim to="" calcmode="lin" valueType="num">
                                      <p:cBhvr>
                                        <p:cTn id="24" dur="1" fill="hold"/>
                                        <p:tgtEl>
                                          <p:spTgt spid="2"/>
                                        </p:tgtEl>
                                        <p:attrNameLst>
                                          <p:attrName/>
                                        </p:attrNameLst>
                                      </p:cBhvr>
                                    </p:anim>
                                  </p:childTnLst>
                                </p:cTn>
                              </p:par>
                            </p:childTnLst>
                          </p:cTn>
                        </p:par>
                        <p:par>
                          <p:cTn id="25" fill="hold">
                            <p:stCondLst>
                              <p:cond delay="11000"/>
                            </p:stCondLst>
                            <p:childTnLst>
                              <p:par>
                                <p:cTn id="26" presetID="24" presetClass="entr" presetSubtype="0" fill="hold" grpId="0" nodeType="afterEffect">
                                  <p:stCondLst>
                                    <p:cond delay="2000"/>
                                  </p:stCondLst>
                                  <p:childTnLst>
                                    <p:set>
                                      <p:cBhvr>
                                        <p:cTn id="27" dur="1" fill="hold">
                                          <p:stCondLst>
                                            <p:cond delay="0"/>
                                          </p:stCondLst>
                                        </p:cTn>
                                        <p:tgtEl>
                                          <p:spTgt spid="3"/>
                                        </p:tgtEl>
                                        <p:attrNameLst>
                                          <p:attrName>style.visibility</p:attrName>
                                        </p:attrNameLst>
                                      </p:cBhvr>
                                      <p:to>
                                        <p:strVal val="visible"/>
                                      </p:to>
                                    </p:set>
                                    <p:anim to="" calcmode="lin" valueType="num">
                                      <p:cBhvr>
                                        <p:cTn id="28" dur="1" fill="hold"/>
                                        <p:tgtEl>
                                          <p:spTgt spid="3"/>
                                        </p:tgtEl>
                                        <p:attrNameLst>
                                          <p:attrName/>
                                        </p:attrNameLst>
                                      </p:cBhvr>
                                    </p:anim>
                                  </p:childTnLst>
                                </p:cTn>
                              </p:par>
                            </p:childTnLst>
                          </p:cTn>
                        </p:par>
                        <p:par>
                          <p:cTn id="29" fill="hold">
                            <p:stCondLst>
                              <p:cond delay="13000"/>
                            </p:stCondLst>
                            <p:childTnLst>
                              <p:par>
                                <p:cTn id="30" presetID="24" presetClass="entr" presetSubtype="0" fill="hold" nodeType="afterEffect">
                                  <p:stCondLst>
                                    <p:cond delay="2000"/>
                                  </p:stCondLst>
                                  <p:childTnLst>
                                    <p:set>
                                      <p:cBhvr>
                                        <p:cTn id="31" dur="1" fill="hold">
                                          <p:stCondLst>
                                            <p:cond delay="0"/>
                                          </p:stCondLst>
                                        </p:cTn>
                                        <p:tgtEl>
                                          <p:spTgt spid="14"/>
                                        </p:tgtEl>
                                        <p:attrNameLst>
                                          <p:attrName>style.visibility</p:attrName>
                                        </p:attrNameLst>
                                      </p:cBhvr>
                                      <p:to>
                                        <p:strVal val="visible"/>
                                      </p:to>
                                    </p:set>
                                    <p:anim to="" calcmode="lin" valueType="num">
                                      <p:cBhvr>
                                        <p:cTn id="32" dur="1" fill="hold"/>
                                        <p:tgtEl>
                                          <p:spTgt spid="14"/>
                                        </p:tgtEl>
                                        <p:attrNameLst>
                                          <p:attrName/>
                                        </p:attrNameLst>
                                      </p:cBhvr>
                                    </p:anim>
                                  </p:childTnLst>
                                </p:cTn>
                              </p:par>
                            </p:childTnLst>
                          </p:cTn>
                        </p:par>
                        <p:par>
                          <p:cTn id="33" fill="hold">
                            <p:stCondLst>
                              <p:cond delay="15000"/>
                            </p:stCondLst>
                            <p:childTnLst>
                              <p:par>
                                <p:cTn id="34" presetID="24" presetClass="entr" presetSubtype="0" fill="hold" grpId="0" nodeType="afterEffect">
                                  <p:stCondLst>
                                    <p:cond delay="2000"/>
                                  </p:stCondLst>
                                  <p:childTnLst>
                                    <p:set>
                                      <p:cBhvr>
                                        <p:cTn id="35" dur="1" fill="hold">
                                          <p:stCondLst>
                                            <p:cond delay="0"/>
                                          </p:stCondLst>
                                        </p:cTn>
                                        <p:tgtEl>
                                          <p:spTgt spid="4"/>
                                        </p:tgtEl>
                                        <p:attrNameLst>
                                          <p:attrName>style.visibility</p:attrName>
                                        </p:attrNameLst>
                                      </p:cBhvr>
                                      <p:to>
                                        <p:strVal val="visible"/>
                                      </p:to>
                                    </p:set>
                                    <p:anim to="" calcmode="lin" valueType="num">
                                      <p:cBhvr>
                                        <p:cTn id="36" dur="1" fill="hold"/>
                                        <p:tgtEl>
                                          <p:spTgt spid="4"/>
                                        </p:tgtEl>
                                        <p:attrNameLst>
                                          <p:attrName/>
                                        </p:attrNameLst>
                                      </p:cBhvr>
                                    </p:anim>
                                  </p:childTnLst>
                                </p:cTn>
                              </p:par>
                            </p:childTnLst>
                          </p:cTn>
                        </p:par>
                        <p:par>
                          <p:cTn id="37" fill="hold">
                            <p:stCondLst>
                              <p:cond delay="17000"/>
                            </p:stCondLst>
                            <p:childTnLst>
                              <p:par>
                                <p:cTn id="38" presetID="6" presetClass="entr" presetSubtype="16" fill="hold" grpId="0" nodeType="afterEffect">
                                  <p:stCondLst>
                                    <p:cond delay="2000"/>
                                  </p:stCondLst>
                                  <p:childTnLst>
                                    <p:set>
                                      <p:cBhvr>
                                        <p:cTn id="39" dur="1" fill="hold">
                                          <p:stCondLst>
                                            <p:cond delay="0"/>
                                          </p:stCondLst>
                                        </p:cTn>
                                        <p:tgtEl>
                                          <p:spTgt spid="5"/>
                                        </p:tgtEl>
                                        <p:attrNameLst>
                                          <p:attrName>style.visibility</p:attrName>
                                        </p:attrNameLst>
                                      </p:cBhvr>
                                      <p:to>
                                        <p:strVal val="visible"/>
                                      </p:to>
                                    </p:set>
                                    <p:animEffect transition="in" filter="circle(in)">
                                      <p:cBhvr>
                                        <p:cTn id="4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5"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6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76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645</Words>
  <Application>Microsoft Office PowerPoint</Application>
  <PresentationFormat>Affichage à l'écran (4:3)</PresentationFormat>
  <Paragraphs>50</Paragraphs>
  <Slides>58</Slides>
  <Notes>0</Notes>
  <HiddenSlides>0</HiddenSlides>
  <MMClips>1</MMClips>
  <ScaleCrop>false</ScaleCrop>
  <HeadingPairs>
    <vt:vector size="6" baseType="variant">
      <vt:variant>
        <vt:lpstr>Polices utilisées</vt:lpstr>
      </vt:variant>
      <vt:variant>
        <vt:i4>10</vt:i4>
      </vt:variant>
      <vt:variant>
        <vt:lpstr>Thème</vt:lpstr>
      </vt:variant>
      <vt:variant>
        <vt:i4>3</vt:i4>
      </vt:variant>
      <vt:variant>
        <vt:lpstr>Titres des diapositives</vt:lpstr>
      </vt:variant>
      <vt:variant>
        <vt:i4>58</vt:i4>
      </vt:variant>
    </vt:vector>
  </HeadingPairs>
  <TitlesOfParts>
    <vt:vector size="71" baseType="lpstr">
      <vt:lpstr>Aptos</vt:lpstr>
      <vt:lpstr>Aptos Display</vt:lpstr>
      <vt:lpstr>Arial</vt:lpstr>
      <vt:lpstr>Bernard MT Condensed</vt:lpstr>
      <vt:lpstr>Broadway</vt:lpstr>
      <vt:lpstr>Calibri</vt:lpstr>
      <vt:lpstr>Chiller</vt:lpstr>
      <vt:lpstr>Courgette</vt:lpstr>
      <vt:lpstr>Franklin Gothic Medium</vt:lpstr>
      <vt:lpstr>Rockwell</vt:lpstr>
      <vt:lpstr>Thème Office</vt:lpstr>
      <vt:lpstr>16_Thème Office</vt:lpstr>
      <vt:lpstr>76_Thème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Roland albenesius</dc:creator>
  <cp:lastModifiedBy>Roland albenesius</cp:lastModifiedBy>
  <cp:revision>11</cp:revision>
  <dcterms:created xsi:type="dcterms:W3CDTF">2026-01-04T21:27:07Z</dcterms:created>
  <dcterms:modified xsi:type="dcterms:W3CDTF">2026-01-07T19:26:12Z</dcterms:modified>
</cp:coreProperties>
</file>