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563" r:id="rId4"/>
    <p:sldId id="633" r:id="rId5"/>
    <p:sldId id="606" r:id="rId6"/>
    <p:sldId id="607" r:id="rId7"/>
    <p:sldId id="608" r:id="rId8"/>
    <p:sldId id="614" r:id="rId9"/>
    <p:sldId id="609" r:id="rId10"/>
    <p:sldId id="610" r:id="rId11"/>
    <p:sldId id="611" r:id="rId12"/>
    <p:sldId id="617" r:id="rId13"/>
    <p:sldId id="612" r:id="rId14"/>
    <p:sldId id="618" r:id="rId15"/>
    <p:sldId id="613" r:id="rId16"/>
    <p:sldId id="619" r:id="rId17"/>
    <p:sldId id="620" r:id="rId18"/>
    <p:sldId id="621" r:id="rId19"/>
    <p:sldId id="615" r:id="rId20"/>
    <p:sldId id="622" r:id="rId21"/>
    <p:sldId id="623" r:id="rId22"/>
    <p:sldId id="624" r:id="rId23"/>
    <p:sldId id="625" r:id="rId24"/>
    <p:sldId id="626" r:id="rId25"/>
    <p:sldId id="628" r:id="rId26"/>
    <p:sldId id="634" r:id="rId27"/>
    <p:sldId id="635" r:id="rId28"/>
    <p:sldId id="636" r:id="rId29"/>
    <p:sldId id="637" r:id="rId30"/>
    <p:sldId id="638" r:id="rId31"/>
    <p:sldId id="631" r:id="rId32"/>
    <p:sldId id="639" r:id="rId33"/>
    <p:sldId id="640" r:id="rId34"/>
    <p:sldId id="641" r:id="rId35"/>
    <p:sldId id="642" r:id="rId36"/>
    <p:sldId id="632" r:id="rId37"/>
    <p:sldId id="643" r:id="rId38"/>
    <p:sldId id="644" r:id="rId39"/>
    <p:sldId id="645" r:id="rId40"/>
    <p:sldId id="646" r:id="rId41"/>
    <p:sldId id="630" r:id="rId42"/>
    <p:sldId id="647" r:id="rId43"/>
    <p:sldId id="648" r:id="rId44"/>
    <p:sldId id="649" r:id="rId45"/>
    <p:sldId id="650" r:id="rId46"/>
    <p:sldId id="627" r:id="rId47"/>
    <p:sldId id="651" r:id="rId48"/>
    <p:sldId id="652" r:id="rId49"/>
    <p:sldId id="653" r:id="rId50"/>
    <p:sldId id="654" r:id="rId51"/>
    <p:sldId id="629" r:id="rId52"/>
    <p:sldId id="655" r:id="rId53"/>
    <p:sldId id="656" r:id="rId54"/>
    <p:sldId id="657" r:id="rId55"/>
    <p:sldId id="616" r:id="rId56"/>
    <p:sldId id="605" r:id="rId5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nT1D/fsEc+2AlmRgqywAw==" hashData="qJp1d8yRKn4qdRIiOU5S4r6chZNH4st7GblKBbnTGBLLlHmvJCwSjMMDNihf0EkRRu/ZdqMeV5lxa2ddrdrPO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872" autoAdjust="0"/>
  </p:normalViewPr>
  <p:slideViewPr>
    <p:cSldViewPr snapToGrid="0">
      <p:cViewPr varScale="1">
        <p:scale>
          <a:sx n="71" d="100"/>
          <a:sy n="71" d="100"/>
        </p:scale>
        <p:origin x="114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462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tableStyles" Target="tableStyle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99206D-54E2-EA25-0F5B-7139FECBE3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C0A820F-F1C7-308E-BCBC-70D6528984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39B512-278E-4E42-8D4A-BEB242C94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D28E4-F8FC-4356-8534-951EBA18338E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8A5D4D-A2B1-75FB-A66F-F7FF055E1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9A92AD-4450-92C0-B3DE-A55E2EC2B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3DB1-71EE-4F00-A975-148CB883E8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186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1E671E-BFC2-0FC8-46DC-78642EEB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94D909A-F64D-EEA6-1AED-9A38ECB67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3B480F-BEA5-F9AC-6027-8310E6034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D28E4-F8FC-4356-8534-951EBA18338E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C3936C-DA7A-0055-3D0B-3FF5743AB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833FAC-2761-CDBB-1B81-732F76DE3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3DB1-71EE-4F00-A975-148CB883E8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848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A959B4-4967-D118-65E1-E55FB6704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A532B62-3182-2CB1-FB0E-C25412F5AE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109FE7-0467-F228-1710-E9A20DC12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D28E4-F8FC-4356-8534-951EBA18338E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5AD7F1-01DE-33AB-FA00-F56965118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0285F3-059B-A407-E29F-742D5F39E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3DB1-71EE-4F00-A975-148CB883E8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948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8D59AD-53D8-2E21-D50E-42976863F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0D4B37-4FC3-2B39-CD3A-A5D64B3067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E62F0CD-EEFB-1D69-68B2-A64CE74593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30CE41D-D727-9F86-3020-9BE052D69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D28E4-F8FC-4356-8534-951EBA18338E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ED12BE9-C061-421D-66DA-274FE8D73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68650BB-D3FD-76AA-F4DD-7A98B939E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3DB1-71EE-4F00-A975-148CB883E8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503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80F4C5-C328-012E-941C-8EFDBAE74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CDD3018-C27F-3029-35FC-DFC546DFC3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9D6CAE9-0912-1C0E-DDF4-C62358A3B2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A782620-17DF-2912-5470-06CEE8C5D3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8379862-D9FE-29D5-C6C2-C7DB7FCBF1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4A05AB7-7E78-747C-BA29-8B4F21801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D28E4-F8FC-4356-8534-951EBA18338E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25BC62E-5CE8-4EC4-36F0-7581F1138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281AE88-8334-ABF3-0FC9-87D02E764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3DB1-71EE-4F00-A975-148CB883E8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34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D31F44-A72C-1400-5C50-F81B55620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45D8E3A-E17C-FA91-A3D2-B22C7462E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D28E4-F8FC-4356-8534-951EBA18338E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072088C-6DE9-5289-A719-4191C226E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5116B50-37DE-6109-05B2-2408268E2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3DB1-71EE-4F00-A975-148CB883E8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246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718DD2A-4993-E89B-CC8F-134D73F18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D28E4-F8FC-4356-8534-951EBA18338E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8FF0914-0BD3-05C7-581D-AEF4B4E21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4561DD0-7A41-A099-AE3F-0F46EEDCA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3DB1-71EE-4F00-A975-148CB883E8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201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E2F531-5834-93B9-99A7-F4F41755C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9B61A5-00EB-5142-6E30-F8CA4E1644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B1FA4BF-CF38-E00F-0502-F524382AEB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0BD1913-6FAC-DBF5-4481-7F6B16C78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D28E4-F8FC-4356-8534-951EBA18338E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9BDEAA6-9AE2-9AFD-FA44-37D74E071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DF51A58-34C7-2A16-FFAB-32DD8115B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3DB1-71EE-4F00-A975-148CB883E8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625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869258-83B1-4350-C5F1-9D3983DE2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5D9219E-E250-860D-7C24-74FB71493A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86E29B6-BE62-BD8B-3E52-298FD5A5DA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399654-F703-E38D-CB4A-442B38050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D28E4-F8FC-4356-8534-951EBA18338E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96A576D-EA6A-916A-649E-92F60F296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FFC0D5-FD34-979B-B9AD-0765D2655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3DB1-71EE-4F00-A975-148CB883E8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41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3FDB40-5026-622E-7323-187088AE7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ABE881-2777-AEC5-FDBC-0AEB04BBFB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7188CD-A5D5-EA84-ED4C-866F2E21C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D28E4-F8FC-4356-8534-951EBA18338E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45A744-F82D-6B7E-DB3D-5C686958B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6FC0DF-1381-0271-15D1-6EA5CDF50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3DB1-71EE-4F00-A975-148CB883E8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236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4041446-F0AC-DDDC-DB79-2C7E279027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7B51A98-4327-EEEA-B382-09E79DDA70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EF2707-E244-8F84-3392-34C66C52D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D28E4-F8FC-4356-8534-951EBA18338E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06E160-FB47-4C2A-67F6-4C141E589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8E858A-2DBC-526E-B3C3-F3650F50C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23DB1-71EE-4F00-A975-148CB883E8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238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918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91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502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25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00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50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257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00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479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360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22" y="4408163"/>
            <a:ext cx="7772400" cy="1362076"/>
          </a:xfrm>
        </p:spPr>
        <p:txBody>
          <a:bodyPr anchor="t"/>
          <a:lstStyle>
            <a:lvl1pPr algn="l">
              <a:defRPr sz="333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22" y="2906949"/>
            <a:ext cx="7772400" cy="1500187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75148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2pPr>
            <a:lvl3pPr marL="750293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3pPr>
            <a:lvl4pPr marL="1125339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4pPr>
            <a:lvl5pPr marL="1500575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5pPr>
            <a:lvl6pPr marL="1875557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6pPr>
            <a:lvl7pPr marL="225068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7pPr>
            <a:lvl8pPr marL="2625793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8pPr>
            <a:lvl9pPr marL="300089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85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25" y="1600951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792" y="1600951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78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68" y="1535367"/>
            <a:ext cx="4040188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5148" indent="0">
              <a:buNone/>
              <a:defRPr sz="1667" b="1"/>
            </a:lvl2pPr>
            <a:lvl3pPr marL="750293" indent="0">
              <a:buNone/>
              <a:defRPr sz="1429" b="1"/>
            </a:lvl3pPr>
            <a:lvl4pPr marL="1125339" indent="0">
              <a:buNone/>
              <a:defRPr sz="1349" b="1"/>
            </a:lvl4pPr>
            <a:lvl5pPr marL="1500575" indent="0">
              <a:buNone/>
              <a:defRPr sz="1349" b="1"/>
            </a:lvl5pPr>
            <a:lvl6pPr marL="1875557" indent="0">
              <a:buNone/>
              <a:defRPr sz="1349" b="1"/>
            </a:lvl6pPr>
            <a:lvl7pPr marL="2250680" indent="0">
              <a:buNone/>
              <a:defRPr sz="1349" b="1"/>
            </a:lvl7pPr>
            <a:lvl8pPr marL="2625793" indent="0">
              <a:buNone/>
              <a:defRPr sz="1349" b="1"/>
            </a:lvl8pPr>
            <a:lvl9pPr marL="3000890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68" y="2175047"/>
            <a:ext cx="4040188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6" y="1535367"/>
            <a:ext cx="4041776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5148" indent="0">
              <a:buNone/>
              <a:defRPr sz="1667" b="1"/>
            </a:lvl2pPr>
            <a:lvl3pPr marL="750293" indent="0">
              <a:buNone/>
              <a:defRPr sz="1429" b="1"/>
            </a:lvl3pPr>
            <a:lvl4pPr marL="1125339" indent="0">
              <a:buNone/>
              <a:defRPr sz="1349" b="1"/>
            </a:lvl4pPr>
            <a:lvl5pPr marL="1500575" indent="0">
              <a:buNone/>
              <a:defRPr sz="1349" b="1"/>
            </a:lvl5pPr>
            <a:lvl6pPr marL="1875557" indent="0">
              <a:buNone/>
              <a:defRPr sz="1349" b="1"/>
            </a:lvl6pPr>
            <a:lvl7pPr marL="2250680" indent="0">
              <a:buNone/>
              <a:defRPr sz="1349" b="1"/>
            </a:lvl7pPr>
            <a:lvl8pPr marL="2625793" indent="0">
              <a:buNone/>
              <a:defRPr sz="1349" b="1"/>
            </a:lvl8pPr>
            <a:lvl9pPr marL="3000890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6" y="2175047"/>
            <a:ext cx="4041776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41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014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784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083" y="273577"/>
            <a:ext cx="3008312" cy="1162050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26" y="274468"/>
            <a:ext cx="5111749" cy="5853111"/>
          </a:xfrm>
        </p:spPr>
        <p:txBody>
          <a:bodyPr/>
          <a:lstStyle>
            <a:lvl1pPr>
              <a:defRPr sz="2620"/>
            </a:lvl1pPr>
            <a:lvl2pPr>
              <a:defRPr sz="2302"/>
            </a:lvl2pPr>
            <a:lvl3pPr>
              <a:defRPr sz="198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083" y="1435430"/>
            <a:ext cx="3008312" cy="4691061"/>
          </a:xfrm>
        </p:spPr>
        <p:txBody>
          <a:bodyPr/>
          <a:lstStyle>
            <a:lvl1pPr marL="0" indent="0">
              <a:buNone/>
              <a:defRPr sz="1191"/>
            </a:lvl1pPr>
            <a:lvl2pPr marL="375148" indent="0">
              <a:buNone/>
              <a:defRPr sz="1032"/>
            </a:lvl2pPr>
            <a:lvl3pPr marL="750293" indent="0">
              <a:buNone/>
              <a:defRPr sz="873"/>
            </a:lvl3pPr>
            <a:lvl4pPr marL="1125339" indent="0">
              <a:buNone/>
              <a:defRPr sz="794"/>
            </a:lvl4pPr>
            <a:lvl5pPr marL="1500575" indent="0">
              <a:buNone/>
              <a:defRPr sz="794"/>
            </a:lvl5pPr>
            <a:lvl6pPr marL="1875557" indent="0">
              <a:buNone/>
              <a:defRPr sz="794"/>
            </a:lvl6pPr>
            <a:lvl7pPr marL="2250680" indent="0">
              <a:buNone/>
              <a:defRPr sz="794"/>
            </a:lvl7pPr>
            <a:lvl8pPr marL="2625793" indent="0">
              <a:buNone/>
              <a:defRPr sz="794"/>
            </a:lvl8pPr>
            <a:lvl9pPr marL="3000890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473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0753"/>
            <a:ext cx="5486400" cy="566738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4413"/>
            <a:ext cx="5486400" cy="4114800"/>
          </a:xfrm>
        </p:spPr>
        <p:txBody>
          <a:bodyPr/>
          <a:lstStyle>
            <a:lvl1pPr marL="0" indent="0">
              <a:buNone/>
              <a:defRPr sz="2620"/>
            </a:lvl1pPr>
            <a:lvl2pPr marL="375148" indent="0">
              <a:buNone/>
              <a:defRPr sz="2302"/>
            </a:lvl2pPr>
            <a:lvl3pPr marL="750293" indent="0">
              <a:buNone/>
              <a:defRPr sz="1985"/>
            </a:lvl3pPr>
            <a:lvl4pPr marL="1125339" indent="0">
              <a:buNone/>
              <a:defRPr sz="1667"/>
            </a:lvl4pPr>
            <a:lvl5pPr marL="1500575" indent="0">
              <a:buNone/>
              <a:defRPr sz="1667"/>
            </a:lvl5pPr>
            <a:lvl6pPr marL="1875557" indent="0">
              <a:buNone/>
              <a:defRPr sz="1667"/>
            </a:lvl6pPr>
            <a:lvl7pPr marL="2250680" indent="0">
              <a:buNone/>
              <a:defRPr sz="1667"/>
            </a:lvl7pPr>
            <a:lvl8pPr marL="2625793" indent="0">
              <a:buNone/>
              <a:defRPr sz="1667"/>
            </a:lvl8pPr>
            <a:lvl9pPr marL="3000890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2"/>
            <a:ext cx="5486400" cy="804862"/>
          </a:xfrm>
        </p:spPr>
        <p:txBody>
          <a:bodyPr/>
          <a:lstStyle>
            <a:lvl1pPr marL="0" indent="0">
              <a:buNone/>
              <a:defRPr sz="1191"/>
            </a:lvl1pPr>
            <a:lvl2pPr marL="375148" indent="0">
              <a:buNone/>
              <a:defRPr sz="1032"/>
            </a:lvl2pPr>
            <a:lvl3pPr marL="750293" indent="0">
              <a:buNone/>
              <a:defRPr sz="873"/>
            </a:lvl3pPr>
            <a:lvl4pPr marL="1125339" indent="0">
              <a:buNone/>
              <a:defRPr sz="794"/>
            </a:lvl4pPr>
            <a:lvl5pPr marL="1500575" indent="0">
              <a:buNone/>
              <a:defRPr sz="794"/>
            </a:lvl5pPr>
            <a:lvl6pPr marL="1875557" indent="0">
              <a:buNone/>
              <a:defRPr sz="794"/>
            </a:lvl6pPr>
            <a:lvl7pPr marL="2250680" indent="0">
              <a:buNone/>
              <a:defRPr sz="794"/>
            </a:lvl7pPr>
            <a:lvl8pPr marL="2625793" indent="0">
              <a:buNone/>
              <a:defRPr sz="794"/>
            </a:lvl8pPr>
            <a:lvl9pPr marL="3000890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912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808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69" y="274790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71" y="274790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403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5" y="2132364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19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88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8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76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96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962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95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94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740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49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7" y="4409351"/>
            <a:ext cx="7772400" cy="1362076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7" y="2906958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9430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98847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98104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97654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9682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9623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95589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94927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55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511" y="1601247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1" y="1601247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257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68" y="1535371"/>
            <a:ext cx="404018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9430" indent="0">
              <a:buNone/>
              <a:defRPr sz="2222" b="1"/>
            </a:lvl2pPr>
            <a:lvl3pPr marL="998847" indent="0">
              <a:buNone/>
              <a:defRPr sz="1904" b="1"/>
            </a:lvl3pPr>
            <a:lvl4pPr marL="1498104" indent="0">
              <a:buNone/>
              <a:defRPr sz="1799" b="1"/>
            </a:lvl4pPr>
            <a:lvl5pPr marL="1997654" indent="0">
              <a:buNone/>
              <a:defRPr sz="1799" b="1"/>
            </a:lvl5pPr>
            <a:lvl6pPr marL="2496828" indent="0">
              <a:buNone/>
              <a:defRPr sz="1799" b="1"/>
            </a:lvl6pPr>
            <a:lvl7pPr marL="2996233" indent="0">
              <a:buNone/>
              <a:defRPr sz="1799" b="1"/>
            </a:lvl7pPr>
            <a:lvl8pPr marL="3495589" indent="0">
              <a:buNone/>
              <a:defRPr sz="1799" b="1"/>
            </a:lvl8pPr>
            <a:lvl9pPr marL="3994927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68" y="2175066"/>
            <a:ext cx="404018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47" y="1535371"/>
            <a:ext cx="4041775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9430" indent="0">
              <a:buNone/>
              <a:defRPr sz="2222" b="1"/>
            </a:lvl2pPr>
            <a:lvl3pPr marL="998847" indent="0">
              <a:buNone/>
              <a:defRPr sz="1904" b="1"/>
            </a:lvl3pPr>
            <a:lvl4pPr marL="1498104" indent="0">
              <a:buNone/>
              <a:defRPr sz="1799" b="1"/>
            </a:lvl4pPr>
            <a:lvl5pPr marL="1997654" indent="0">
              <a:buNone/>
              <a:defRPr sz="1799" b="1"/>
            </a:lvl5pPr>
            <a:lvl6pPr marL="2496828" indent="0">
              <a:buNone/>
              <a:defRPr sz="1799" b="1"/>
            </a:lvl6pPr>
            <a:lvl7pPr marL="2996233" indent="0">
              <a:buNone/>
              <a:defRPr sz="1799" b="1"/>
            </a:lvl7pPr>
            <a:lvl8pPr marL="3495589" indent="0">
              <a:buNone/>
              <a:defRPr sz="1799" b="1"/>
            </a:lvl8pPr>
            <a:lvl9pPr marL="3994927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47" y="2175066"/>
            <a:ext cx="4041775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69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72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662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37" y="274917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68" y="275649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37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9430" indent="0">
              <a:buNone/>
              <a:defRPr sz="1376"/>
            </a:lvl2pPr>
            <a:lvl3pPr marL="998847" indent="0">
              <a:buNone/>
              <a:defRPr sz="1164"/>
            </a:lvl3pPr>
            <a:lvl4pPr marL="1498104" indent="0">
              <a:buNone/>
              <a:defRPr sz="1058"/>
            </a:lvl4pPr>
            <a:lvl5pPr marL="1997654" indent="0">
              <a:buNone/>
              <a:defRPr sz="1058"/>
            </a:lvl5pPr>
            <a:lvl6pPr marL="2496828" indent="0">
              <a:buNone/>
              <a:defRPr sz="1058"/>
            </a:lvl6pPr>
            <a:lvl7pPr marL="2996233" indent="0">
              <a:buNone/>
              <a:defRPr sz="1058"/>
            </a:lvl7pPr>
            <a:lvl8pPr marL="3495589" indent="0">
              <a:buNone/>
              <a:defRPr sz="1058"/>
            </a:lvl8pPr>
            <a:lvl9pPr marL="3994927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20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1922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5933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9430" indent="0">
              <a:buNone/>
              <a:defRPr sz="3069"/>
            </a:lvl2pPr>
            <a:lvl3pPr marL="998847" indent="0">
              <a:buNone/>
              <a:defRPr sz="2646"/>
            </a:lvl3pPr>
            <a:lvl4pPr marL="1498104" indent="0">
              <a:buNone/>
              <a:defRPr sz="2222"/>
            </a:lvl4pPr>
            <a:lvl5pPr marL="1997654" indent="0">
              <a:buNone/>
              <a:defRPr sz="2222"/>
            </a:lvl5pPr>
            <a:lvl6pPr marL="2496828" indent="0">
              <a:buNone/>
              <a:defRPr sz="2222"/>
            </a:lvl6pPr>
            <a:lvl7pPr marL="2996233" indent="0">
              <a:buNone/>
              <a:defRPr sz="2222"/>
            </a:lvl7pPr>
            <a:lvl8pPr marL="3495589" indent="0">
              <a:buNone/>
              <a:defRPr sz="2222"/>
            </a:lvl8pPr>
            <a:lvl9pPr marL="3994927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8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499430" indent="0">
              <a:buNone/>
              <a:defRPr sz="1376"/>
            </a:lvl2pPr>
            <a:lvl3pPr marL="998847" indent="0">
              <a:buNone/>
              <a:defRPr sz="1164"/>
            </a:lvl3pPr>
            <a:lvl4pPr marL="1498104" indent="0">
              <a:buNone/>
              <a:defRPr sz="1058"/>
            </a:lvl4pPr>
            <a:lvl5pPr marL="1997654" indent="0">
              <a:buNone/>
              <a:defRPr sz="1058"/>
            </a:lvl5pPr>
            <a:lvl6pPr marL="2496828" indent="0">
              <a:buNone/>
              <a:defRPr sz="1058"/>
            </a:lvl6pPr>
            <a:lvl7pPr marL="2996233" indent="0">
              <a:buNone/>
              <a:defRPr sz="1058"/>
            </a:lvl7pPr>
            <a:lvl8pPr marL="3495589" indent="0">
              <a:buNone/>
              <a:defRPr sz="1058"/>
            </a:lvl8pPr>
            <a:lvl9pPr marL="3994927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58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596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4" y="275964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71" y="275964"/>
            <a:ext cx="601979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83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D81096A-EE5A-6C99-AA54-CE10F7979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34F0D5-B9A3-F352-EB06-036A082EAA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BE4132-688C-DDC4-74A8-409B01873A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6D28E4-F8FC-4356-8534-951EBA18338E}" type="datetimeFigureOut">
              <a:rPr lang="fr-FR" smtClean="0"/>
              <a:t>04/01/2026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1EAC5E-F2BD-A4DB-297A-91569A9B44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1CB74E-2AB8-18DF-BB47-7685923CA5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023DB1-71EE-4F00-A975-148CB883E8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400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97" y="275206"/>
            <a:ext cx="8229599" cy="1143001"/>
          </a:xfrm>
          <a:prstGeom prst="rect">
            <a:avLst/>
          </a:prstGeom>
        </p:spPr>
        <p:txBody>
          <a:bodyPr vert="horz" lIns="94703" tIns="47327" rIns="94703" bIns="4732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7" y="1600951"/>
            <a:ext cx="8229599" cy="4525963"/>
          </a:xfrm>
          <a:prstGeom prst="rect">
            <a:avLst/>
          </a:prstGeom>
        </p:spPr>
        <p:txBody>
          <a:bodyPr vert="horz" lIns="94703" tIns="47327" rIns="94703" bIns="4732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506" y="6356575"/>
            <a:ext cx="2133601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l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71" y="6356575"/>
            <a:ext cx="2895600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ctr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097" y="6356575"/>
            <a:ext cx="2133601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r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27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  <p:txStyles>
    <p:titleStyle>
      <a:lvl1pPr algn="ctr" defTabSz="750293" rtl="0" eaLnBrk="1" latinLnBrk="0" hangingPunct="1">
        <a:spcBef>
          <a:spcPct val="0"/>
        </a:spcBef>
        <a:buNone/>
        <a:defRPr sz="36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1354" indent="-281354" algn="l" defTabSz="750293" rtl="0" eaLnBrk="1" latinLnBrk="0" hangingPunct="1">
        <a:spcBef>
          <a:spcPct val="20000"/>
        </a:spcBef>
        <a:buFont typeface="Arial" pitchFamily="34" charset="0"/>
        <a:buChar char="•"/>
        <a:defRPr sz="2620" kern="1200">
          <a:solidFill>
            <a:schemeClr val="tx1"/>
          </a:solidFill>
          <a:latin typeface="+mn-lt"/>
          <a:ea typeface="+mn-ea"/>
          <a:cs typeface="+mn-cs"/>
        </a:defRPr>
      </a:lvl1pPr>
      <a:lvl2pPr marL="609542" indent="-234432" algn="l" defTabSz="750293" rtl="0" eaLnBrk="1" latinLnBrk="0" hangingPunct="1">
        <a:spcBef>
          <a:spcPct val="20000"/>
        </a:spcBef>
        <a:buFont typeface="Arial" pitchFamily="34" charset="0"/>
        <a:buChar char="–"/>
        <a:defRPr sz="2302" kern="1200">
          <a:solidFill>
            <a:schemeClr val="tx1"/>
          </a:solidFill>
          <a:latin typeface="+mn-lt"/>
          <a:ea typeface="+mn-ea"/>
          <a:cs typeface="+mn-cs"/>
        </a:defRPr>
      </a:lvl2pPr>
      <a:lvl3pPr marL="937756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312870" indent="-187581" algn="l" defTabSz="750293" rtl="0" eaLnBrk="1" latinLnBrk="0" hangingPunct="1">
        <a:spcBef>
          <a:spcPct val="20000"/>
        </a:spcBef>
        <a:buFont typeface="Arial" pitchFamily="34" charset="0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8052" indent="-187581" algn="l" defTabSz="750293" rtl="0" eaLnBrk="1" latinLnBrk="0" hangingPunct="1">
        <a:spcBef>
          <a:spcPct val="20000"/>
        </a:spcBef>
        <a:buFont typeface="Arial" pitchFamily="34" charset="0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63108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38221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13247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188399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1pPr>
      <a:lvl2pPr marL="375148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2pPr>
      <a:lvl3pPr marL="750293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3pPr>
      <a:lvl4pPr marL="1125339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4pPr>
      <a:lvl5pPr marL="1500575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5pPr>
      <a:lvl6pPr marL="1875557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6pPr>
      <a:lvl7pPr marL="225068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7pPr>
      <a:lvl8pPr marL="2625793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8pPr>
      <a:lvl9pPr marL="300089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1" y="276575"/>
            <a:ext cx="8229599" cy="1143001"/>
          </a:xfrm>
          <a:prstGeom prst="rect">
            <a:avLst/>
          </a:prstGeom>
        </p:spPr>
        <p:txBody>
          <a:bodyPr vert="horz" lIns="94145" tIns="47048" rIns="94145" bIns="4704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1" y="1601247"/>
            <a:ext cx="8229599" cy="4525963"/>
          </a:xfrm>
          <a:prstGeom prst="rect">
            <a:avLst/>
          </a:prstGeom>
        </p:spPr>
        <p:txBody>
          <a:bodyPr vert="horz" lIns="94145" tIns="47048" rIns="94145" bIns="4704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956" y="6357749"/>
            <a:ext cx="2133601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l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04/01/2026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0" y="6357749"/>
            <a:ext cx="2895600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ctr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884" y="6357749"/>
            <a:ext cx="2133601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r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002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  <p:txStyles>
    <p:titleStyle>
      <a:lvl1pPr algn="ctr" defTabSz="998847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4579" indent="-374579" algn="l" defTabSz="998847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11444" indent="-312093" algn="l" defTabSz="998847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8387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47787" indent="-249734" algn="l" defTabSz="998847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47217" indent="-249734" algn="l" defTabSz="998847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46504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45912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45138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44615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99430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98847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98104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97654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96828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96233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495589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994927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png"/><Relationship Id="rId5" Type="http://schemas.openxmlformats.org/officeDocument/2006/relationships/image" Target="../media/image5.png"/><Relationship Id="rId4" Type="http://schemas.openxmlformats.org/officeDocument/2006/relationships/image" Target="../media/image47.jp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54.jp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61.jp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68.jp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8.gif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>
            <a:spLocks noChangeAspect="1"/>
          </p:cNvSpPr>
          <p:nvPr/>
        </p:nvSpPr>
        <p:spPr>
          <a:xfrm>
            <a:off x="1215003" y="2705255"/>
            <a:ext cx="3083654" cy="2400386"/>
          </a:xfrm>
          <a:prstGeom prst="rect">
            <a:avLst/>
          </a:prstGeom>
          <a:noFill/>
        </p:spPr>
        <p:txBody>
          <a:bodyPr wrap="none" lIns="63018" tIns="31508" rIns="63018" bIns="31508" numCol="1" rtlCol="0">
            <a:prstTxWarp prst="textArchUpPour">
              <a:avLst/>
            </a:prstTxWarp>
            <a:spAutoFit/>
          </a:bodyPr>
          <a:lstStyle/>
          <a:p>
            <a:pPr defTabSz="750278"/>
            <a:r>
              <a:rPr lang="fr-FR" sz="6111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10" name="ZoneTexte 9"/>
          <p:cNvSpPr txBox="1">
            <a:spLocks/>
          </p:cNvSpPr>
          <p:nvPr/>
        </p:nvSpPr>
        <p:spPr>
          <a:xfrm rot="21600000">
            <a:off x="0" y="4483103"/>
            <a:ext cx="9235440" cy="3246234"/>
          </a:xfrm>
          <a:prstGeom prst="rect">
            <a:avLst/>
          </a:prstGeom>
          <a:noFill/>
        </p:spPr>
        <p:txBody>
          <a:bodyPr wrap="none" lIns="64382" tIns="32186" rIns="64382" bIns="32186" numCol="1" rtlCol="0">
            <a:prstTxWarp prst="textPlain">
              <a:avLst/>
            </a:prstTxWarp>
            <a:spAutoFit/>
          </a:bodyPr>
          <a:lstStyle/>
          <a:p>
            <a:pPr defTabSz="770008"/>
            <a:r>
              <a:rPr lang="fr-FR" sz="4207" dirty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</a:t>
            </a:r>
          </a:p>
          <a:p>
            <a:pPr defTabSz="770008"/>
            <a:r>
              <a:rPr lang="fr-FR" sz="4207" dirty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de l'alsace par touristes </a:t>
            </a:r>
            <a:r>
              <a:rPr lang="fr-FR" sz="4207" dirty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</a:p>
          <a:p>
            <a:pPr defTabSz="770008"/>
            <a:r>
              <a:rPr lang="fr-FR" sz="4207" dirty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latin typeface="Broadway" pitchFamily="82" charset="0"/>
              </a:rPr>
              <a:t> 		</a:t>
            </a:r>
            <a:r>
              <a:rPr lang="fr-FR" sz="3200" dirty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latin typeface="Broadway" pitchFamily="82" charset="0"/>
              </a:rPr>
              <a:t>	</a:t>
            </a:r>
            <a:endParaRPr lang="fr-FR" sz="4207" dirty="0">
              <a:ln w="50800">
                <a:solidFill>
                  <a:prstClr val="black"/>
                </a:solidFill>
              </a:ln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573882" y="1548000"/>
            <a:ext cx="1714641" cy="1296549"/>
          </a:xfrm>
          <a:prstGeom prst="rect">
            <a:avLst/>
          </a:prstGeom>
        </p:spPr>
        <p:txBody>
          <a:bodyPr wrap="none" lIns="64804" tIns="32405" rIns="64804" bIns="32405">
            <a:spAutoFit/>
          </a:bodyPr>
          <a:lstStyle/>
          <a:p>
            <a:pPr defTabSz="837993"/>
            <a:r>
              <a:rPr lang="fr-FR" sz="8000" dirty="0">
                <a:ln w="38100">
                  <a:gradFill flip="none" rotWithShape="1">
                    <a:gsLst>
                      <a:gs pos="0">
                        <a:schemeClr val="accent3">
                          <a:lumMod val="40000"/>
                          <a:lumOff val="60000"/>
                        </a:schemeClr>
                      </a:gs>
                      <a:gs pos="46000">
                        <a:schemeClr val="accent3">
                          <a:lumMod val="95000"/>
                          <a:lumOff val="5000"/>
                        </a:schemeClr>
                      </a:gs>
                      <a:gs pos="100000">
                        <a:schemeClr val="accent3">
                          <a:lumMod val="60000"/>
                        </a:schemeClr>
                      </a:gs>
                    </a:gsLst>
                    <a:path path="circle">
                      <a:fillToRect l="50000" t="130000" r="50000" b="-30000"/>
                    </a:path>
                    <a:tileRect/>
                  </a:gradFill>
                </a:ln>
                <a:solidFill>
                  <a:schemeClr val="bg1"/>
                </a:solidFill>
                <a:latin typeface="Broadway" pitchFamily="82" charset="0"/>
              </a:rPr>
              <a:t>6 2</a:t>
            </a:r>
            <a:endParaRPr lang="fr-FR" sz="8000" dirty="0">
              <a:ln w="38100">
                <a:gradFill flip="none" rotWithShape="1">
                  <a:gsLst>
                    <a:gs pos="0">
                      <a:schemeClr val="accent3">
                        <a:lumMod val="40000"/>
                        <a:lumOff val="60000"/>
                      </a:schemeClr>
                    </a:gs>
                    <a:gs pos="46000">
                      <a:schemeClr val="accent3">
                        <a:lumMod val="95000"/>
                        <a:lumOff val="5000"/>
                      </a:schemeClr>
                    </a:gs>
                    <a:gs pos="100000">
                      <a:schemeClr val="accent3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</a:ln>
              <a:solidFill>
                <a:schemeClr val="bg1"/>
              </a:solidFill>
              <a:latin typeface="Calibri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-1" y="168099"/>
            <a:ext cx="4364322" cy="988805"/>
          </a:xfrm>
          <a:prstGeom prst="rect">
            <a:avLst/>
          </a:prstGeom>
        </p:spPr>
        <p:txBody>
          <a:bodyPr wrap="square" lIns="83995" tIns="42073" rIns="83995" bIns="42073">
            <a:spAutoFit/>
          </a:bodyPr>
          <a:lstStyle/>
          <a:p>
            <a:pPr algn="ctr" defTabSz="750278"/>
            <a:r>
              <a:rPr lang="fr-FR" sz="2222" b="1" dirty="0">
                <a:solidFill>
                  <a:prstClr val="black"/>
                </a:solidFill>
                <a:latin typeface="Chiller" pitchFamily="82" charset="0"/>
              </a:rPr>
              <a:t>Noël n’est pas un jour ni une saison, c’est un état d’esprit. </a:t>
            </a:r>
          </a:p>
          <a:p>
            <a:pPr algn="ctr" defTabSz="750278"/>
            <a:r>
              <a:rPr lang="fr-FR" sz="1429" b="1" dirty="0">
                <a:solidFill>
                  <a:prstClr val="black"/>
                </a:solidFill>
                <a:latin typeface="Chiller" pitchFamily="82" charset="0"/>
              </a:rPr>
              <a:t>Calvin Coolidge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5433210" y="168099"/>
            <a:ext cx="1997993" cy="1346355"/>
          </a:xfrm>
          <a:prstGeom prst="rect">
            <a:avLst/>
          </a:prstGeom>
          <a:noFill/>
        </p:spPr>
        <p:txBody>
          <a:bodyPr wrap="square" lIns="63018" tIns="31508" rIns="63018" bIns="31508" rtlCol="0">
            <a:spAutoFit/>
          </a:bodyPr>
          <a:lstStyle/>
          <a:p>
            <a:pPr algn="ctr" defTabSz="750278"/>
            <a:r>
              <a:rPr lang="fr-FR" sz="1667" b="1" dirty="0">
                <a:ln w="1905">
                  <a:noFill/>
                </a:ln>
                <a:latin typeface="Courgette" pitchFamily="2" charset="0"/>
              </a:rPr>
              <a:t>Photos  prises par différents  visiteurs  en  Alsace,  à  noël,   </a:t>
            </a:r>
          </a:p>
          <a:p>
            <a:pPr algn="ctr" defTabSz="750278"/>
            <a:r>
              <a:rPr lang="fr-FR" sz="1667" b="1" dirty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29" b="1" dirty="0">
                <a:ln w="1905">
                  <a:noFill/>
                </a:ln>
                <a:latin typeface="Courgette" pitchFamily="2" charset="0"/>
              </a:rPr>
              <a:t> 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C807781-4152-B3F8-667C-209BFB97F767}"/>
              </a:ext>
            </a:extLst>
          </p:cNvPr>
          <p:cNvSpPr txBox="1"/>
          <p:nvPr/>
        </p:nvSpPr>
        <p:spPr>
          <a:xfrm>
            <a:off x="122673" y="1174569"/>
            <a:ext cx="589479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7700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72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Découverte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F62ED6B-573C-C287-7167-9B5263600556}"/>
              </a:ext>
            </a:extLst>
          </p:cNvPr>
          <p:cNvSpPr txBox="1"/>
          <p:nvPr/>
        </p:nvSpPr>
        <p:spPr>
          <a:xfrm>
            <a:off x="4380377" y="3145746"/>
            <a:ext cx="4812992" cy="1807007"/>
          </a:xfrm>
          <a:prstGeom prst="rect">
            <a:avLst/>
          </a:prstGeom>
          <a:noFill/>
        </p:spPr>
        <p:txBody>
          <a:bodyPr wrap="none" lIns="64382" tIns="32186" rIns="64382" bIns="32186" numCol="1" rtlCol="0">
            <a:prstTxWarp prst="textPlain">
              <a:avLst/>
            </a:prstTxWarp>
            <a:spAutoFit/>
          </a:bodyPr>
          <a:lstStyle/>
          <a:p>
            <a:pPr algn="l" defTabSz="770008"/>
            <a:r>
              <a:rPr lang="fr-FR" sz="4207" dirty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</a:t>
            </a:r>
            <a:r>
              <a:rPr lang="fr-FR" sz="4207" dirty="0">
                <a:ln w="34925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Le  vignoble  </a:t>
            </a:r>
          </a:p>
          <a:p>
            <a:pPr algn="l" defTabSz="770008"/>
            <a:r>
              <a:rPr lang="fr-FR" sz="4207" dirty="0">
                <a:ln w="34925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en  automne </a:t>
            </a:r>
          </a:p>
        </p:txBody>
      </p:sp>
      <p:pic>
        <p:nvPicPr>
          <p:cNvPr id="5" name="Image 4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ABE0A5EC-801E-0D3A-90C5-15D07920E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00" y="3888000"/>
            <a:ext cx="2160000" cy="2160000"/>
          </a:xfrm>
          <a:prstGeom prst="rect">
            <a:avLst/>
          </a:prstGeom>
        </p:spPr>
      </p:pic>
      <p:pic>
        <p:nvPicPr>
          <p:cNvPr id="9" name="Vivaldi - Les Quatre Saisons  LAutomne (premier mouvement)">
            <a:hlinkClick r:id="" action="ppaction://media"/>
            <a:extLst>
              <a:ext uri="{FF2B5EF4-FFF2-40B4-BE49-F238E27FC236}">
                <a16:creationId xmlns:a16="http://schemas.microsoft.com/office/drawing/2014/main" id="{81E8FDEB-A100-6150-BF57-57CEA7EC5B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17719" y="2296395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0">
        <p14:vortex dir="r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5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50"/>
                            </p:stCondLst>
                            <p:childTnLst>
                              <p:par>
                                <p:cTn id="28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5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05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5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50"/>
                            </p:stCondLst>
                            <p:childTnLst>
                              <p:par>
                                <p:cTn id="4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/>
      <p:bldP spid="12" grpId="0"/>
      <p:bldP spid="13" grpId="0"/>
      <p:bldP spid="14" grpId="0"/>
      <p:bldP spid="3" grpId="0"/>
      <p:bldP spid="2" grpId="0" uiExpan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utomne, vignoble&#10;&#10;Le contenu généré par l’IA peut être incorrect.">
            <a:extLst>
              <a:ext uri="{FF2B5EF4-FFF2-40B4-BE49-F238E27FC236}">
                <a16:creationId xmlns:a16="http://schemas.microsoft.com/office/drawing/2014/main" id="{918EC5D8-F85A-A41B-721E-96370D09E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ACE62B7-013C-22F9-6076-AB96745585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14944"/>
            <a:ext cx="6857999" cy="682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shred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8667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4964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99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te, herbe, ciel&#10;&#10;Le contenu généré par l’IA peut être incorrect.">
            <a:extLst>
              <a:ext uri="{FF2B5EF4-FFF2-40B4-BE49-F238E27FC236}">
                <a16:creationId xmlns:a16="http://schemas.microsoft.com/office/drawing/2014/main" id="{90FD0B0D-3EA2-E9AC-01AE-DE5FFCD05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75560" cy="4572000"/>
          </a:xfrm>
          <a:prstGeom prst="rect">
            <a:avLst/>
          </a:prstGeom>
        </p:spPr>
      </p:pic>
      <p:pic>
        <p:nvPicPr>
          <p:cNvPr id="5" name="Image 4" descr="Une image contenant plein air, herbe, arbre, plante&#10;&#10;Le contenu généré par l’IA peut être incorrect.">
            <a:extLst>
              <a:ext uri="{FF2B5EF4-FFF2-40B4-BE49-F238E27FC236}">
                <a16:creationId xmlns:a16="http://schemas.microsoft.com/office/drawing/2014/main" id="{B7DD6EE3-6D71-8A83-4828-DCC3849C9A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0" y="1143000"/>
            <a:ext cx="2575560" cy="4572000"/>
          </a:xfrm>
          <a:prstGeom prst="rect">
            <a:avLst/>
          </a:prstGeom>
        </p:spPr>
      </p:pic>
      <p:pic>
        <p:nvPicPr>
          <p:cNvPr id="7" name="Image 6" descr="Une image contenant plein air, herbe, arbre, ciel&#10;&#10;Le contenu généré par l’IA peut être incorrect.">
            <a:extLst>
              <a:ext uri="{FF2B5EF4-FFF2-40B4-BE49-F238E27FC236}">
                <a16:creationId xmlns:a16="http://schemas.microsoft.com/office/drawing/2014/main" id="{8EC1E793-2076-C163-FF48-5A0A1CD68D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440" y="2286000"/>
            <a:ext cx="2575560" cy="4572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7D8DFBC-FDBC-81DC-209B-F58278628E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4220" y="1103175"/>
            <a:ext cx="2575560" cy="461182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3FD6F3F-ED24-F133-0A9D-9DD9CDE9F2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8440" y="2286001"/>
            <a:ext cx="2575560" cy="4572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E0BB706-565D-A8A2-BB7D-961759220F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3435" y="1"/>
            <a:ext cx="262899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99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shred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4059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373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4961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montagne, vignoble&#10;&#10;Le contenu généré par l’IA peut être incorrect.">
            <a:extLst>
              <a:ext uri="{FF2B5EF4-FFF2-40B4-BE49-F238E27FC236}">
                <a16:creationId xmlns:a16="http://schemas.microsoft.com/office/drawing/2014/main" id="{4E6A694E-E742-AB70-0B3F-1EECC47FB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0" y="1143000"/>
            <a:ext cx="2575560" cy="4572000"/>
          </a:xfrm>
          <a:prstGeom prst="rect">
            <a:avLst/>
          </a:prstGeom>
        </p:spPr>
      </p:pic>
      <p:pic>
        <p:nvPicPr>
          <p:cNvPr id="7" name="Image 6" descr="Une image contenant plein air, herbe, arbre, ciel&#10;&#10;Le contenu généré par l’IA peut être incorrect.">
            <a:extLst>
              <a:ext uri="{FF2B5EF4-FFF2-40B4-BE49-F238E27FC236}">
                <a16:creationId xmlns:a16="http://schemas.microsoft.com/office/drawing/2014/main" id="{583F7EFB-B8A2-6DCA-EFBD-4098E0A4B1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75560" cy="4572000"/>
          </a:xfrm>
          <a:prstGeom prst="rect">
            <a:avLst/>
          </a:prstGeom>
        </p:spPr>
      </p:pic>
      <p:pic>
        <p:nvPicPr>
          <p:cNvPr id="11" name="Image 10" descr="Une image contenant plein air, vignoble, herbe, ciel&#10;&#10;Le contenu généré par l’IA peut être incorrect.">
            <a:extLst>
              <a:ext uri="{FF2B5EF4-FFF2-40B4-BE49-F238E27FC236}">
                <a16:creationId xmlns:a16="http://schemas.microsoft.com/office/drawing/2014/main" id="{32251BBF-8FEC-3A10-1B04-661839F755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440" y="2286000"/>
            <a:ext cx="2575560" cy="4572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5ECE63C5-C16A-8154-3BB1-5C38950BFB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4220" y="1103175"/>
            <a:ext cx="2575560" cy="461182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17D6B0CC-B6CB-856F-39BA-E419309674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8440" y="2286001"/>
            <a:ext cx="2575560" cy="457200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5E916A74-2FFD-7293-4323-CB64CB338C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"/>
            <a:ext cx="257556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801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shred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762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2776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515950E1-A5D0-39F6-0BC6-3FE5590C2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-1"/>
            <a:ext cx="5121910" cy="6829213"/>
          </a:xfrm>
          <a:prstGeom prst="rect">
            <a:avLst/>
          </a:prstGeom>
        </p:spPr>
      </p:pic>
      <p:pic>
        <p:nvPicPr>
          <p:cNvPr id="5" name="Image 4" descr="Une image contenant motif, art, Symétrie, Motif&#10;&#10;Le contenu généré par l’IA peut être incorrect.">
            <a:extLst>
              <a:ext uri="{FF2B5EF4-FFF2-40B4-BE49-F238E27FC236}">
                <a16:creationId xmlns:a16="http://schemas.microsoft.com/office/drawing/2014/main" id="{7460688A-B8DE-7EE0-CD89-C036C364F1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28788"/>
            <a:ext cx="5143500" cy="6829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077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shred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0301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0073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0884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herbe, bâtiment, ciel&#10;&#10;Le contenu généré par l’IA peut être incorrect.">
            <a:extLst>
              <a:ext uri="{FF2B5EF4-FFF2-40B4-BE49-F238E27FC236}">
                <a16:creationId xmlns:a16="http://schemas.microsoft.com/office/drawing/2014/main" id="{24806111-73A2-1067-DF58-291592F8AF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00" y="1476000"/>
            <a:ext cx="3978000" cy="5400000"/>
          </a:xfrm>
          <a:prstGeom prst="rect">
            <a:avLst/>
          </a:prstGeom>
        </p:spPr>
      </p:pic>
      <p:pic>
        <p:nvPicPr>
          <p:cNvPr id="9" name="Image 8" descr="Une image contenant plante, chute, automne, plein air&#10;&#10;Le contenu généré par l’IA peut être incorrect.">
            <a:extLst>
              <a:ext uri="{FF2B5EF4-FFF2-40B4-BE49-F238E27FC236}">
                <a16:creationId xmlns:a16="http://schemas.microsoft.com/office/drawing/2014/main" id="{FBF4E445-0EA6-0591-45B6-671106B987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050000" cy="5400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1ABC283C-C738-F63D-7EB8-B86B81845B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8000" y="1387654"/>
            <a:ext cx="3978000" cy="548834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AF4532F9-4CD9-EBF7-DCA8-BD4A0F909A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405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750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shred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2872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5887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92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3834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4734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11F3F69C-C18B-AEF8-746A-61A5192C6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-66040"/>
            <a:ext cx="5193030" cy="692404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4BD2E2A-F71A-460F-45BD-A744B04340F7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999265" y="0"/>
            <a:ext cx="5220000" cy="68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785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shred/>
      </p:transition>
    </mc:Choice>
    <mc:Fallback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7456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0089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397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8193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4906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lein air, tournesol&#10;&#10;Le contenu généré par l’IA peut être incorrect.">
            <a:extLst>
              <a:ext uri="{FF2B5EF4-FFF2-40B4-BE49-F238E27FC236}">
                <a16:creationId xmlns:a16="http://schemas.microsoft.com/office/drawing/2014/main" id="{0F3F8262-C8B9-3667-74BA-ECD120871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4000"/>
            <a:ext cx="4050000" cy="5400000"/>
          </a:xfrm>
          <a:prstGeom prst="rect">
            <a:avLst/>
          </a:prstGeom>
        </p:spPr>
      </p:pic>
      <p:pic>
        <p:nvPicPr>
          <p:cNvPr id="5" name="Image 4" descr="Une image contenant plante, fleur, plein air, tournesol&#10;&#10;Le contenu généré par l’IA peut être incorrect.">
            <a:extLst>
              <a:ext uri="{FF2B5EF4-FFF2-40B4-BE49-F238E27FC236}">
                <a16:creationId xmlns:a16="http://schemas.microsoft.com/office/drawing/2014/main" id="{6E717C21-A549-ECA4-1FC3-E6BE0342E0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00" y="0"/>
            <a:ext cx="4050000" cy="5400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FB6C56DD-C7C3-8C63-4FBE-EFB8DFC02A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22985"/>
            <a:ext cx="4050000" cy="553501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AD02B5C-56FE-22C5-0294-BF37231C61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4000" y="0"/>
            <a:ext cx="4050000" cy="54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90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shred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654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634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6160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724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paysage&#10;&#10;Le contenu généré par l’IA peut être incorrect.">
            <a:extLst>
              <a:ext uri="{FF2B5EF4-FFF2-40B4-BE49-F238E27FC236}">
                <a16:creationId xmlns:a16="http://schemas.microsoft.com/office/drawing/2014/main" id="{6522369E-34B9-47E0-3702-C5654E9E8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510" y="1143000"/>
            <a:ext cx="3268980" cy="4572000"/>
          </a:xfrm>
          <a:prstGeom prst="rect">
            <a:avLst/>
          </a:prstGeom>
        </p:spPr>
      </p:pic>
      <p:pic>
        <p:nvPicPr>
          <p:cNvPr id="5" name="Image 4" descr="Une image contenant fruit, raisin, Feuilles de vigne, vignoble&#10;&#10;Le contenu généré par l’IA peut être incorrect.">
            <a:extLst>
              <a:ext uri="{FF2B5EF4-FFF2-40B4-BE49-F238E27FC236}">
                <a16:creationId xmlns:a16="http://schemas.microsoft.com/office/drawing/2014/main" id="{D078B38B-02B3-9639-CA75-E5A4E50257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48000" cy="4572000"/>
          </a:xfrm>
          <a:prstGeom prst="rect">
            <a:avLst/>
          </a:prstGeom>
        </p:spPr>
      </p:pic>
      <p:pic>
        <p:nvPicPr>
          <p:cNvPr id="7" name="Image 6" descr="Une image contenant plein air, herbe, automne, ciel&#10;&#10;Le contenu généré par l’IA peut être incorrect.">
            <a:extLst>
              <a:ext uri="{FF2B5EF4-FFF2-40B4-BE49-F238E27FC236}">
                <a16:creationId xmlns:a16="http://schemas.microsoft.com/office/drawing/2014/main" id="{08699C9F-140E-FB7D-8322-78C3E15CA9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2" y="2286000"/>
            <a:ext cx="3048000" cy="4572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BB726B5-DC17-EAEE-8C8A-7B25F2B5F5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090958" cy="46532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0E7300D-AEA7-095C-D2C7-003BDD7325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53060" y="2206349"/>
            <a:ext cx="3090940" cy="465165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17E45F58-CEBF-B5A8-7187-EB883DD134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58492" y="1402080"/>
            <a:ext cx="2827018" cy="408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95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shred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4706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0336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1484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9940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ciel&#10;&#10;Le contenu généré par l’IA peut être incorrect.">
            <a:extLst>
              <a:ext uri="{FF2B5EF4-FFF2-40B4-BE49-F238E27FC236}">
                <a16:creationId xmlns:a16="http://schemas.microsoft.com/office/drawing/2014/main" id="{D044E121-82C8-13EE-5808-8367D7EC2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0" y="1143000"/>
            <a:ext cx="2575560" cy="4572000"/>
          </a:xfrm>
          <a:prstGeom prst="rect">
            <a:avLst/>
          </a:prstGeom>
        </p:spPr>
      </p:pic>
      <p:pic>
        <p:nvPicPr>
          <p:cNvPr id="5" name="Image 4" descr="Une image contenant plein air, herbe, ciel, paysage&#10;&#10;Le contenu généré par l’IA peut être incorrect.">
            <a:extLst>
              <a:ext uri="{FF2B5EF4-FFF2-40B4-BE49-F238E27FC236}">
                <a16:creationId xmlns:a16="http://schemas.microsoft.com/office/drawing/2014/main" id="{E85C9363-954D-F8FE-7602-CEA1E6CA69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75560" cy="4572000"/>
          </a:xfrm>
          <a:prstGeom prst="rect">
            <a:avLst/>
          </a:prstGeom>
        </p:spPr>
      </p:pic>
      <p:pic>
        <p:nvPicPr>
          <p:cNvPr id="7" name="Image 6" descr="Une image contenant plein air, vignoble, ciel, nuage&#10;&#10;Le contenu généré par l’IA peut être incorrect.">
            <a:extLst>
              <a:ext uri="{FF2B5EF4-FFF2-40B4-BE49-F238E27FC236}">
                <a16:creationId xmlns:a16="http://schemas.microsoft.com/office/drawing/2014/main" id="{1D72CD6E-8812-B8C3-1A6F-CC5E1A3801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440" y="2286000"/>
            <a:ext cx="2575560" cy="4572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A6755FE-4E65-B9C9-E660-FBD4CBC86D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4220" y="1103174"/>
            <a:ext cx="2575560" cy="465165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0AFFD04-7186-42DF-969C-B56CEB647D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8440" y="2246174"/>
            <a:ext cx="2575560" cy="465165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A5C8E1F3-D415-557E-8505-19F6F6D00F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39826"/>
            <a:ext cx="2575560" cy="4651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804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shred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950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193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679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7174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paysage&#10;&#10;Le contenu généré par l’IA peut être incorrect.">
            <a:extLst>
              <a:ext uri="{FF2B5EF4-FFF2-40B4-BE49-F238E27FC236}">
                <a16:creationId xmlns:a16="http://schemas.microsoft.com/office/drawing/2014/main" id="{02DA9BB7-1F40-F45A-1732-4846BBD256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0" y="1143000"/>
            <a:ext cx="2575560" cy="4572000"/>
          </a:xfrm>
          <a:prstGeom prst="rect">
            <a:avLst/>
          </a:prstGeom>
        </p:spPr>
      </p:pic>
      <p:pic>
        <p:nvPicPr>
          <p:cNvPr id="5" name="Image 4" descr="Une image contenant plein air, herbe, paysage, montagne&#10;&#10;Le contenu généré par l’IA peut être incorrect.">
            <a:extLst>
              <a:ext uri="{FF2B5EF4-FFF2-40B4-BE49-F238E27FC236}">
                <a16:creationId xmlns:a16="http://schemas.microsoft.com/office/drawing/2014/main" id="{C8BF398E-8693-4B7D-196A-913CB0FF0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" y="0"/>
            <a:ext cx="2575560" cy="4572000"/>
          </a:xfrm>
          <a:prstGeom prst="rect">
            <a:avLst/>
          </a:prstGeom>
        </p:spPr>
      </p:pic>
      <p:pic>
        <p:nvPicPr>
          <p:cNvPr id="7" name="Image 6" descr="Une image contenant plein air, herbe, paysage, plante&#10;&#10;Le contenu généré par l’IA peut être incorrect.">
            <a:extLst>
              <a:ext uri="{FF2B5EF4-FFF2-40B4-BE49-F238E27FC236}">
                <a16:creationId xmlns:a16="http://schemas.microsoft.com/office/drawing/2014/main" id="{204B9FEF-F229-168F-204C-33E6ED739D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440" y="2286000"/>
            <a:ext cx="2575560" cy="4572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9941139-76B2-1FCA-3068-106AEBF035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4220" y="1103175"/>
            <a:ext cx="2575560" cy="4572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F792991-0ECD-0A66-CA32-446C29D137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4410" y="1"/>
            <a:ext cx="2609490" cy="4572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9B64E9FD-E4FB-85BB-7CCD-F20146D05A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3680" y="2286001"/>
            <a:ext cx="256032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009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shred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8894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448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2510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6044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ciel&#10;&#10;Le contenu généré par l’IA peut être incorrect.">
            <a:extLst>
              <a:ext uri="{FF2B5EF4-FFF2-40B4-BE49-F238E27FC236}">
                <a16:creationId xmlns:a16="http://schemas.microsoft.com/office/drawing/2014/main" id="{144A38AE-DAAB-CC97-F32C-CA0F8F6F99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143000"/>
            <a:ext cx="3048000" cy="4572000"/>
          </a:xfrm>
          <a:prstGeom prst="rect">
            <a:avLst/>
          </a:prstGeom>
        </p:spPr>
      </p:pic>
      <p:pic>
        <p:nvPicPr>
          <p:cNvPr id="5" name="Image 4" descr="Une image contenant plein air, herbe, vignoble, plante&#10;&#10;Le contenu généré par l’IA peut être incorrect.">
            <a:extLst>
              <a:ext uri="{FF2B5EF4-FFF2-40B4-BE49-F238E27FC236}">
                <a16:creationId xmlns:a16="http://schemas.microsoft.com/office/drawing/2014/main" id="{565B063A-ADCC-3D1F-C233-FEAE305A14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75560" cy="4572000"/>
          </a:xfrm>
          <a:prstGeom prst="rect">
            <a:avLst/>
          </a:prstGeom>
        </p:spPr>
      </p:pic>
      <p:pic>
        <p:nvPicPr>
          <p:cNvPr id="7" name="Image 6" descr="Une image contenant herbe, plein air, paysage, montagne&#10;&#10;Le contenu généré par l’IA peut être incorrect.">
            <a:extLst>
              <a:ext uri="{FF2B5EF4-FFF2-40B4-BE49-F238E27FC236}">
                <a16:creationId xmlns:a16="http://schemas.microsoft.com/office/drawing/2014/main" id="{6F7D9FB7-6195-4D34-5998-C76D87423E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440" y="2286000"/>
            <a:ext cx="2575560" cy="4572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DBFD73E-882B-F218-C851-8276EB9842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6530" y="1103175"/>
            <a:ext cx="3069470" cy="461182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E3B1002-E38C-2EBE-7FBA-6A75BC1FE8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8440" y="2246175"/>
            <a:ext cx="2618500" cy="461182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D0C591A-D450-1266-A7CD-265BB824DC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1470" y="1"/>
            <a:ext cx="259703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00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shred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3013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5072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6856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vortex dir="r"/>
      </p:transition>
    </mc:Choice>
    <mc:Fallback>
      <p:transition spd="slow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, raisin, Feuilles de vigne, automne&#10;&#10;Le contenu généré par l’IA peut être incorrect.">
            <a:extLst>
              <a:ext uri="{FF2B5EF4-FFF2-40B4-BE49-F238E27FC236}">
                <a16:creationId xmlns:a16="http://schemas.microsoft.com/office/drawing/2014/main" id="{CFCC2FEC-1088-CED3-9CD1-73DD39B34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00" y="1440000"/>
            <a:ext cx="4050000" cy="5400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F98154B-6E57-ABD6-3D94-C88F47EB92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345" y="0"/>
            <a:ext cx="4053600" cy="5400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3FADAF5-69B5-29BB-3586-7B9113499B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346" y="0"/>
            <a:ext cx="4053599" cy="5400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9CFDE03-A8BB-AC73-CD44-4B911BA8C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000" y="1322985"/>
            <a:ext cx="4068000" cy="5535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910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shred/>
      </p:transition>
    </mc:Choice>
    <mc:Fallback>
      <p:transition spd="slow" advTm="5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45000" r="-2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5540611" y="0"/>
            <a:ext cx="3603284" cy="3123233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r"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Les Quatre Saisons  L’automne</a:t>
            </a:r>
          </a:p>
          <a:p>
            <a:pPr algn="r"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Antonio </a:t>
            </a:r>
          </a:p>
          <a:p>
            <a:pPr algn="r"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Vivaldi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105" y="2895590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907311" y="5913007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445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87" y="685738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334074" y="3991036"/>
            <a:ext cx="2467624" cy="1424404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18632" y="0"/>
            <a:ext cx="1364960" cy="1212160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90726" y="3809417"/>
            <a:ext cx="1101204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01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2667</a:t>
            </a:r>
          </a:p>
        </p:txBody>
      </p:sp>
      <p:sp>
        <p:nvSpPr>
          <p:cNvPr id="2" name="Rectangle : coins arrondis 1">
            <a:extLst>
              <a:ext uri="{FF2B5EF4-FFF2-40B4-BE49-F238E27FC236}">
                <a16:creationId xmlns:a16="http://schemas.microsoft.com/office/drawing/2014/main" id="{8DFA23B8-6764-5CA6-B5A8-F2E0CEFEA5E4}"/>
              </a:ext>
            </a:extLst>
          </p:cNvPr>
          <p:cNvSpPr>
            <a:spLocks noChangeAspect="1"/>
          </p:cNvSpPr>
          <p:nvPr/>
        </p:nvSpPr>
        <p:spPr>
          <a:xfrm>
            <a:off x="205966" y="6326387"/>
            <a:ext cx="1144282" cy="299963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95644"/>
            <a:r>
              <a:rPr lang="fr-FR" sz="1428" b="1" dirty="0">
                <a:solidFill>
                  <a:srgbClr val="FF0000"/>
                </a:solidFill>
                <a:latin typeface="Calibri"/>
              </a:rPr>
              <a:t>2026</a:t>
            </a:r>
          </a:p>
        </p:txBody>
      </p:sp>
      <p:pic>
        <p:nvPicPr>
          <p:cNvPr id="6" name="Image 5" descr="Une image contenant instrument de musique, musique, instrument à archet, instrument à cordes frottées&#10;&#10;Le contenu généré par l’IA peut être incorrect.">
            <a:extLst>
              <a:ext uri="{FF2B5EF4-FFF2-40B4-BE49-F238E27FC236}">
                <a16:creationId xmlns:a16="http://schemas.microsoft.com/office/drawing/2014/main" id="{42D2AE5D-F44E-4CF7-0BEE-4089CD981B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097" y="4169176"/>
            <a:ext cx="2880000" cy="216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lIns="64382" tIns="32186" rIns="64382" bIns="32186" numCol="1" rtlCol="0">
        <a:prstTxWarp prst="textPlain">
          <a:avLst/>
        </a:prstTxWarp>
        <a:spAutoFit/>
      </a:bodyPr>
      <a:lstStyle>
        <a:defPPr algn="l" defTabSz="770008">
          <a:defRPr sz="4207" dirty="0" smtClean="0">
            <a:ln w="50800">
              <a:solidFill>
                <a:prstClr val="black"/>
              </a:solidFill>
            </a:ln>
            <a:solidFill>
              <a:srgbClr val="C00000"/>
            </a:solidFill>
            <a:latin typeface="Broadway" pitchFamily="82" charset="0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</Words>
  <Application>Microsoft Office PowerPoint</Application>
  <PresentationFormat>Affichage à l'écran (4:3)</PresentationFormat>
  <Paragraphs>19</Paragraphs>
  <Slides>54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54</vt:i4>
      </vt:variant>
    </vt:vector>
  </HeadingPairs>
  <TitlesOfParts>
    <vt:vector size="66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67_Thème Office</vt:lpstr>
      <vt:lpstr>54_Thème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12</cp:revision>
  <dcterms:created xsi:type="dcterms:W3CDTF">2026-01-02T09:37:55Z</dcterms:created>
  <dcterms:modified xsi:type="dcterms:W3CDTF">2026-01-04T21:02:02Z</dcterms:modified>
</cp:coreProperties>
</file>