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567" r:id="rId4"/>
    <p:sldId id="661" r:id="rId5"/>
    <p:sldId id="568" r:id="rId6"/>
    <p:sldId id="662" r:id="rId7"/>
    <p:sldId id="664" r:id="rId8"/>
    <p:sldId id="666" r:id="rId9"/>
    <p:sldId id="665" r:id="rId10"/>
    <p:sldId id="667" r:id="rId11"/>
    <p:sldId id="663" r:id="rId12"/>
    <p:sldId id="668" r:id="rId13"/>
    <p:sldId id="669" r:id="rId14"/>
    <p:sldId id="670" r:id="rId15"/>
    <p:sldId id="675" r:id="rId16"/>
    <p:sldId id="672" r:id="rId17"/>
    <p:sldId id="673" r:id="rId18"/>
    <p:sldId id="674" r:id="rId19"/>
    <p:sldId id="678" r:id="rId20"/>
    <p:sldId id="671" r:id="rId21"/>
    <p:sldId id="677" r:id="rId22"/>
    <p:sldId id="679" r:id="rId23"/>
    <p:sldId id="680" r:id="rId24"/>
    <p:sldId id="681" r:id="rId25"/>
    <p:sldId id="684" r:id="rId26"/>
    <p:sldId id="685" r:id="rId27"/>
    <p:sldId id="676" r:id="rId28"/>
    <p:sldId id="686" r:id="rId29"/>
    <p:sldId id="687" r:id="rId30"/>
    <p:sldId id="683" r:id="rId31"/>
    <p:sldId id="688" r:id="rId32"/>
    <p:sldId id="689" r:id="rId33"/>
    <p:sldId id="703" r:id="rId34"/>
    <p:sldId id="691" r:id="rId35"/>
    <p:sldId id="692" r:id="rId36"/>
    <p:sldId id="696" r:id="rId37"/>
    <p:sldId id="682" r:id="rId38"/>
    <p:sldId id="693" r:id="rId39"/>
    <p:sldId id="701" r:id="rId40"/>
    <p:sldId id="694" r:id="rId41"/>
    <p:sldId id="695" r:id="rId42"/>
    <p:sldId id="697" r:id="rId43"/>
    <p:sldId id="698" r:id="rId44"/>
    <p:sldId id="705" r:id="rId45"/>
    <p:sldId id="690" r:id="rId46"/>
    <p:sldId id="706" r:id="rId47"/>
    <p:sldId id="699" r:id="rId48"/>
    <p:sldId id="708" r:id="rId49"/>
    <p:sldId id="709" r:id="rId50"/>
    <p:sldId id="710" r:id="rId51"/>
    <p:sldId id="711" r:id="rId52"/>
    <p:sldId id="700" r:id="rId53"/>
    <p:sldId id="707" r:id="rId54"/>
    <p:sldId id="712" r:id="rId55"/>
    <p:sldId id="715" r:id="rId56"/>
    <p:sldId id="714" r:id="rId57"/>
    <p:sldId id="702" r:id="rId58"/>
    <p:sldId id="717" r:id="rId59"/>
    <p:sldId id="713" r:id="rId60"/>
    <p:sldId id="716" r:id="rId61"/>
    <p:sldId id="721" r:id="rId62"/>
    <p:sldId id="704" r:id="rId63"/>
    <p:sldId id="722" r:id="rId64"/>
    <p:sldId id="718" r:id="rId65"/>
    <p:sldId id="719" r:id="rId66"/>
    <p:sldId id="720" r:id="rId67"/>
    <p:sldId id="723" r:id="rId68"/>
    <p:sldId id="724" r:id="rId69"/>
    <p:sldId id="725" r:id="rId70"/>
    <p:sldId id="726" r:id="rId71"/>
    <p:sldId id="727" r:id="rId72"/>
    <p:sldId id="729" r:id="rId73"/>
    <p:sldId id="737" r:id="rId74"/>
    <p:sldId id="735" r:id="rId75"/>
    <p:sldId id="736" r:id="rId76"/>
    <p:sldId id="731" r:id="rId77"/>
    <p:sldId id="742" r:id="rId78"/>
    <p:sldId id="732" r:id="rId79"/>
    <p:sldId id="733" r:id="rId80"/>
    <p:sldId id="734" r:id="rId81"/>
    <p:sldId id="738" r:id="rId82"/>
    <p:sldId id="739" r:id="rId83"/>
    <p:sldId id="740" r:id="rId84"/>
    <p:sldId id="741" r:id="rId85"/>
    <p:sldId id="743" r:id="rId86"/>
    <p:sldId id="744" r:id="rId87"/>
    <p:sldId id="745" r:id="rId88"/>
    <p:sldId id="746" r:id="rId89"/>
    <p:sldId id="747" r:id="rId90"/>
    <p:sldId id="730" r:id="rId91"/>
    <p:sldId id="748" r:id="rId92"/>
    <p:sldId id="749" r:id="rId93"/>
    <p:sldId id="660" r:id="rId9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mH7SxU4w6MBqyjO5oHMZQ==" hashData="JqJyz+7RUoTncfs1wMhbvHshcyy7JXvY7JXbRgUZ8kKfg7kCaAqBtkQU0Cpgnm/W8d24+iPUqhg2aZlUIonbw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58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presProps" Target="presProps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AC482D-CA2D-38A5-D4D3-C5EA7E8EE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318134E-4CC3-C93B-8675-87CE808807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F94AD0-0615-56B3-4B59-4BE5F155E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54F5EF-264E-C161-1F78-7053BD3C3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7B22B9-7513-7876-69AA-DAB3E02E5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14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BBF433-AA32-F087-55F8-DDAE2D8BD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C2049D-5254-F6C4-56A5-D9C44A9DFF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674513-2E46-249E-3DF1-D30AC87AE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BBC475-6C27-3B4C-B924-76D1B7392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3E8E95-6B3B-7D57-DBA1-92635E969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90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256893-C09D-A3DF-8D69-B3A90A89C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5F3873-BD08-4674-7628-E3D49902A9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8BFD6D-4713-CF5E-6192-4052FADF0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5836DE-3E8E-9109-3019-1D70233F1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C25503-B31A-36EF-3FA0-CD4CBBA99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76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29E069-D797-C3AC-4BF9-1F51DFBCB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09CD9-831B-D45B-9110-A6B6AA2C2E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F0C75A8-0434-5855-B56B-D34F798F6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7D8269-BD34-B6B9-F189-C5FC76A96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7A3A42-2CBA-D81C-2BB4-77E592CDC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58A9E1-624E-3FFE-C2A2-53DFC2C01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01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60F9D8-1917-11DD-47CD-4DBA14DC3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FD55C5-A8CD-DD66-981D-2FC5290B8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7B6209-7765-5AF9-66C6-7E383CED2F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B3A61C9-536A-FBBB-CDDE-B75FF1272D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3420F82-EBFB-FB73-508B-FAA844B703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69B1C37-0ABD-0B69-EED2-6EAF0B8B7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584F738-C463-5851-BD39-A7C1B2EA6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0042214-A65D-6DB9-E467-7D574BA73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06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F7D77F-48E2-6742-58BE-C98EC245A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5AB0E61-4DA1-6231-BA5B-7EDF1709F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7800A0E-60C6-D821-77D1-89A7992C6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54AD96A-2DD4-0170-02A6-822C5AE8F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72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C71A18-FB79-E82C-FA0A-572A1D8FF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AD25CA2-1430-69FB-855E-723118FE3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BE7BDE7-D309-FA2D-2A0F-6C9B6F287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9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B5D22A-A6B1-F85B-77A2-0BBD57608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743352-9010-D0FC-3E77-63118640D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3C1F36-6B29-0C03-C336-790A12AFA8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E5E0BD-CD6B-CF40-924D-C0EEEDAD0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15D0D2-99B1-D934-AAE8-2C3C6AEB2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D727365-A99A-C338-92F7-F8BC10CDC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54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5B5BF9-7284-75A4-F5AC-590145ADA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13B80CB-2AAE-859F-2D6F-762DD180C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15A12F2-9130-3E9F-A630-E3794F3DA7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427FA2-F370-C323-023B-2E932277F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B10F26-CB47-BD4B-0DCC-628C59383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A2A62ED-5FB0-2EF3-CBA8-4DE5CDB75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03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118FE5-B528-B654-AF64-685DA494F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FBAB30C-4FB3-0988-E05B-7A633EA155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C18D2-A7E4-1336-82EE-40441730C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0542D9-3D43-736C-9CB0-DA2E91DD4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79856E-E012-207B-BA92-39264E9FF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0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79E970F-D6FD-9F27-864C-2A260E9ED4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4B762F-EDF9-03DD-DA26-41D6A105A2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D3D6FB-CDF9-93E5-F586-C7529420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90CF95-7E0A-1B15-B820-E4555FA26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5451F4-AFB2-DCCA-7540-BAF77F39A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69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4061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9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2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3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4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5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6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1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38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11077"/>
            <a:ext cx="7772400" cy="1362076"/>
          </a:xfrm>
        </p:spPr>
        <p:txBody>
          <a:bodyPr anchor="t"/>
          <a:lstStyle>
            <a:lvl1pPr algn="l">
              <a:defRPr sz="365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1pPr>
            <a:lvl2pPr marL="420912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841811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3pPr>
            <a:lvl4pPr marL="126266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4pPr>
            <a:lvl5pPr marL="1683575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5pPr>
            <a:lvl6pPr marL="2104346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6pPr>
            <a:lvl7pPr marL="2525354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7pPr>
            <a:lvl8pPr marL="2946188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8pPr>
            <a:lvl9pPr marL="336706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12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7" y="1601269"/>
            <a:ext cx="4038600" cy="4525963"/>
          </a:xfrm>
        </p:spPr>
        <p:txBody>
          <a:bodyPr/>
          <a:lstStyle>
            <a:lvl1pPr>
              <a:defRPr sz="2540"/>
            </a:lvl1pPr>
            <a:lvl2pPr>
              <a:defRPr sz="2302"/>
            </a:lvl2pPr>
            <a:lvl3pPr>
              <a:defRPr sz="190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901" y="1601269"/>
            <a:ext cx="4038600" cy="4525963"/>
          </a:xfrm>
        </p:spPr>
        <p:txBody>
          <a:bodyPr/>
          <a:lstStyle>
            <a:lvl1pPr>
              <a:defRPr sz="2540"/>
            </a:lvl1pPr>
            <a:lvl2pPr>
              <a:defRPr sz="2302"/>
            </a:lvl2pPr>
            <a:lvl3pPr>
              <a:defRPr sz="190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83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372"/>
            <a:ext cx="4040188" cy="639761"/>
          </a:xfrm>
        </p:spPr>
        <p:txBody>
          <a:bodyPr anchor="b"/>
          <a:lstStyle>
            <a:lvl1pPr marL="0" indent="0">
              <a:buNone/>
              <a:defRPr sz="2302" b="1"/>
            </a:lvl1pPr>
            <a:lvl2pPr marL="420912" indent="0">
              <a:buNone/>
              <a:defRPr sz="1905" b="1"/>
            </a:lvl2pPr>
            <a:lvl3pPr marL="841811" indent="0">
              <a:buNone/>
              <a:defRPr sz="1667" b="1"/>
            </a:lvl3pPr>
            <a:lvl4pPr marL="1262663" indent="0">
              <a:buNone/>
              <a:defRPr sz="1429" b="1"/>
            </a:lvl4pPr>
            <a:lvl5pPr marL="1683575" indent="0">
              <a:buNone/>
              <a:defRPr sz="1429" b="1"/>
            </a:lvl5pPr>
            <a:lvl6pPr marL="2104346" indent="0">
              <a:buNone/>
              <a:defRPr sz="1429" b="1"/>
            </a:lvl6pPr>
            <a:lvl7pPr marL="2525354" indent="0">
              <a:buNone/>
              <a:defRPr sz="1429" b="1"/>
            </a:lvl7pPr>
            <a:lvl8pPr marL="2946188" indent="0">
              <a:buNone/>
              <a:defRPr sz="1429" b="1"/>
            </a:lvl8pPr>
            <a:lvl9pPr marL="3367063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6"/>
            <a:ext cx="4040188" cy="3951288"/>
          </a:xfrm>
        </p:spPr>
        <p:txBody>
          <a:bodyPr/>
          <a:lstStyle>
            <a:lvl1pPr>
              <a:defRPr sz="2302"/>
            </a:lvl1pPr>
            <a:lvl2pPr>
              <a:defRPr sz="190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47" y="1535372"/>
            <a:ext cx="4041775" cy="639761"/>
          </a:xfrm>
        </p:spPr>
        <p:txBody>
          <a:bodyPr anchor="b"/>
          <a:lstStyle>
            <a:lvl1pPr marL="0" indent="0">
              <a:buNone/>
              <a:defRPr sz="2302" b="1"/>
            </a:lvl1pPr>
            <a:lvl2pPr marL="420912" indent="0">
              <a:buNone/>
              <a:defRPr sz="1905" b="1"/>
            </a:lvl2pPr>
            <a:lvl3pPr marL="841811" indent="0">
              <a:buNone/>
              <a:defRPr sz="1667" b="1"/>
            </a:lvl3pPr>
            <a:lvl4pPr marL="1262663" indent="0">
              <a:buNone/>
              <a:defRPr sz="1429" b="1"/>
            </a:lvl4pPr>
            <a:lvl5pPr marL="1683575" indent="0">
              <a:buNone/>
              <a:defRPr sz="1429" b="1"/>
            </a:lvl5pPr>
            <a:lvl6pPr marL="2104346" indent="0">
              <a:buNone/>
              <a:defRPr sz="1429" b="1"/>
            </a:lvl6pPr>
            <a:lvl7pPr marL="2525354" indent="0">
              <a:buNone/>
              <a:defRPr sz="1429" b="1"/>
            </a:lvl7pPr>
            <a:lvl8pPr marL="2946188" indent="0">
              <a:buNone/>
              <a:defRPr sz="1429" b="1"/>
            </a:lvl8pPr>
            <a:lvl9pPr marL="3367063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47" y="2175066"/>
            <a:ext cx="4041775" cy="3951288"/>
          </a:xfrm>
        </p:spPr>
        <p:txBody>
          <a:bodyPr/>
          <a:lstStyle>
            <a:lvl1pPr>
              <a:defRPr sz="2302"/>
            </a:lvl1pPr>
            <a:lvl2pPr>
              <a:defRPr sz="190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92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02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72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21" y="276615"/>
            <a:ext cx="3008314" cy="1162050"/>
          </a:xfrm>
        </p:spPr>
        <p:txBody>
          <a:bodyPr anchor="b"/>
          <a:lstStyle>
            <a:lvl1pPr algn="l">
              <a:defRPr sz="190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80" y="277454"/>
            <a:ext cx="5111749" cy="5853111"/>
          </a:xfrm>
        </p:spPr>
        <p:txBody>
          <a:bodyPr/>
          <a:lstStyle>
            <a:lvl1pPr>
              <a:defRPr sz="3016"/>
            </a:lvl1pPr>
            <a:lvl2pPr>
              <a:defRPr sz="2540"/>
            </a:lvl2pPr>
            <a:lvl3pPr>
              <a:defRPr sz="230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21" y="1435430"/>
            <a:ext cx="3008314" cy="4691061"/>
          </a:xfrm>
        </p:spPr>
        <p:txBody>
          <a:bodyPr/>
          <a:lstStyle>
            <a:lvl1pPr marL="0" indent="0">
              <a:buNone/>
              <a:defRPr sz="1349"/>
            </a:lvl1pPr>
            <a:lvl2pPr marL="420912" indent="0">
              <a:buNone/>
              <a:defRPr sz="1191"/>
            </a:lvl2pPr>
            <a:lvl3pPr marL="841811" indent="0">
              <a:buNone/>
              <a:defRPr sz="873"/>
            </a:lvl3pPr>
            <a:lvl4pPr marL="1262663" indent="0">
              <a:buNone/>
              <a:defRPr sz="873"/>
            </a:lvl4pPr>
            <a:lvl5pPr marL="1683575" indent="0">
              <a:buNone/>
              <a:defRPr sz="873"/>
            </a:lvl5pPr>
            <a:lvl6pPr marL="2104346" indent="0">
              <a:buNone/>
              <a:defRPr sz="873"/>
            </a:lvl6pPr>
            <a:lvl7pPr marL="2525354" indent="0">
              <a:buNone/>
              <a:defRPr sz="873"/>
            </a:lvl7pPr>
            <a:lvl8pPr marL="2946188" indent="0">
              <a:buNone/>
              <a:defRPr sz="873"/>
            </a:lvl8pPr>
            <a:lvl9pPr marL="3367063" indent="0">
              <a:buNone/>
              <a:defRPr sz="87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42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3732"/>
            <a:ext cx="5486400" cy="566738"/>
          </a:xfrm>
        </p:spPr>
        <p:txBody>
          <a:bodyPr anchor="b"/>
          <a:lstStyle>
            <a:lvl1pPr algn="l">
              <a:defRPr sz="190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7614"/>
            <a:ext cx="5486400" cy="4114800"/>
          </a:xfrm>
        </p:spPr>
        <p:txBody>
          <a:bodyPr/>
          <a:lstStyle>
            <a:lvl1pPr marL="0" indent="0">
              <a:buNone/>
              <a:defRPr sz="3016"/>
            </a:lvl1pPr>
            <a:lvl2pPr marL="420912" indent="0">
              <a:buNone/>
              <a:defRPr sz="2540"/>
            </a:lvl2pPr>
            <a:lvl3pPr marL="841811" indent="0">
              <a:buNone/>
              <a:defRPr sz="2302"/>
            </a:lvl3pPr>
            <a:lvl4pPr marL="1262663" indent="0">
              <a:buNone/>
              <a:defRPr sz="1905"/>
            </a:lvl4pPr>
            <a:lvl5pPr marL="1683575" indent="0">
              <a:buNone/>
              <a:defRPr sz="1905"/>
            </a:lvl5pPr>
            <a:lvl6pPr marL="2104346" indent="0">
              <a:buNone/>
              <a:defRPr sz="1905"/>
            </a:lvl6pPr>
            <a:lvl7pPr marL="2525354" indent="0">
              <a:buNone/>
              <a:defRPr sz="1905"/>
            </a:lvl7pPr>
            <a:lvl8pPr marL="2946188" indent="0">
              <a:buNone/>
              <a:defRPr sz="1905"/>
            </a:lvl8pPr>
            <a:lvl9pPr marL="3367063" indent="0">
              <a:buNone/>
              <a:defRPr sz="1905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349"/>
            </a:lvl1pPr>
            <a:lvl2pPr marL="420912" indent="0">
              <a:buNone/>
              <a:defRPr sz="1191"/>
            </a:lvl2pPr>
            <a:lvl3pPr marL="841811" indent="0">
              <a:buNone/>
              <a:defRPr sz="873"/>
            </a:lvl3pPr>
            <a:lvl4pPr marL="1262663" indent="0">
              <a:buNone/>
              <a:defRPr sz="873"/>
            </a:lvl4pPr>
            <a:lvl5pPr marL="1683575" indent="0">
              <a:buNone/>
              <a:defRPr sz="873"/>
            </a:lvl5pPr>
            <a:lvl6pPr marL="2104346" indent="0">
              <a:buNone/>
              <a:defRPr sz="873"/>
            </a:lvl6pPr>
            <a:lvl7pPr marL="2525354" indent="0">
              <a:buNone/>
              <a:defRPr sz="873"/>
            </a:lvl7pPr>
            <a:lvl8pPr marL="2946188" indent="0">
              <a:buNone/>
              <a:defRPr sz="873"/>
            </a:lvl8pPr>
            <a:lvl9pPr marL="3367063" indent="0">
              <a:buNone/>
              <a:defRPr sz="87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81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83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57" y="27777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416" y="277771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34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512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5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8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6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4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2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0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8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6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4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2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89" y="4412359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89" y="2906958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8108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6218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9418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92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9025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88352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863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8446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62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507" y="1601475"/>
            <a:ext cx="4038600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864" y="1601475"/>
            <a:ext cx="4038600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16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2" y="1535404"/>
            <a:ext cx="404018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8108" indent="0">
              <a:buNone/>
              <a:defRPr sz="2222" b="1"/>
            </a:lvl2pPr>
            <a:lvl3pPr marL="996218" indent="0">
              <a:buNone/>
              <a:defRPr sz="1904" b="1"/>
            </a:lvl3pPr>
            <a:lvl4pPr marL="1494185" indent="0">
              <a:buNone/>
              <a:defRPr sz="1799" b="1"/>
            </a:lvl4pPr>
            <a:lvl5pPr marL="1992388" indent="0">
              <a:buNone/>
              <a:defRPr sz="1799" b="1"/>
            </a:lvl5pPr>
            <a:lvl6pPr marL="2490258" indent="0">
              <a:buNone/>
              <a:defRPr sz="1799" b="1"/>
            </a:lvl6pPr>
            <a:lvl7pPr marL="2988352" indent="0">
              <a:buNone/>
              <a:defRPr sz="1799" b="1"/>
            </a:lvl7pPr>
            <a:lvl8pPr marL="3486389" indent="0">
              <a:buNone/>
              <a:defRPr sz="1799" b="1"/>
            </a:lvl8pPr>
            <a:lvl9pPr marL="3984464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2" y="2175066"/>
            <a:ext cx="404018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632" y="1535404"/>
            <a:ext cx="4041775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8108" indent="0">
              <a:buNone/>
              <a:defRPr sz="2222" b="1"/>
            </a:lvl2pPr>
            <a:lvl3pPr marL="996218" indent="0">
              <a:buNone/>
              <a:defRPr sz="1904" b="1"/>
            </a:lvl3pPr>
            <a:lvl4pPr marL="1494185" indent="0">
              <a:buNone/>
              <a:defRPr sz="1799" b="1"/>
            </a:lvl4pPr>
            <a:lvl5pPr marL="1992388" indent="0">
              <a:buNone/>
              <a:defRPr sz="1799" b="1"/>
            </a:lvl5pPr>
            <a:lvl6pPr marL="2490258" indent="0">
              <a:buNone/>
              <a:defRPr sz="1799" b="1"/>
            </a:lvl6pPr>
            <a:lvl7pPr marL="2988352" indent="0">
              <a:buNone/>
              <a:defRPr sz="1799" b="1"/>
            </a:lvl7pPr>
            <a:lvl8pPr marL="3486389" indent="0">
              <a:buNone/>
              <a:defRPr sz="1799" b="1"/>
            </a:lvl8pPr>
            <a:lvl9pPr marL="3984464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632" y="2175066"/>
            <a:ext cx="4041775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63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23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14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30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290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300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8108" indent="0">
              <a:buNone/>
              <a:defRPr sz="1376"/>
            </a:lvl2pPr>
            <a:lvl3pPr marL="996218" indent="0">
              <a:buNone/>
              <a:defRPr sz="1164"/>
            </a:lvl3pPr>
            <a:lvl4pPr marL="1494185" indent="0">
              <a:buNone/>
              <a:defRPr sz="1058"/>
            </a:lvl4pPr>
            <a:lvl5pPr marL="1992388" indent="0">
              <a:buNone/>
              <a:defRPr sz="1058"/>
            </a:lvl5pPr>
            <a:lvl6pPr marL="2490258" indent="0">
              <a:buNone/>
              <a:defRPr sz="1058"/>
            </a:lvl6pPr>
            <a:lvl7pPr marL="2988352" indent="0">
              <a:buNone/>
              <a:defRPr sz="1058"/>
            </a:lvl7pPr>
            <a:lvl8pPr marL="3486389" indent="0">
              <a:buNone/>
              <a:defRPr sz="1058"/>
            </a:lvl8pPr>
            <a:lvl9pPr marL="3984464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02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4561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690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8108" indent="0">
              <a:buNone/>
              <a:defRPr sz="3069"/>
            </a:lvl2pPr>
            <a:lvl3pPr marL="996218" indent="0">
              <a:buNone/>
              <a:defRPr sz="2646"/>
            </a:lvl3pPr>
            <a:lvl4pPr marL="1494185" indent="0">
              <a:buNone/>
              <a:defRPr sz="2222"/>
            </a:lvl4pPr>
            <a:lvl5pPr marL="1992388" indent="0">
              <a:buNone/>
              <a:defRPr sz="2222"/>
            </a:lvl5pPr>
            <a:lvl6pPr marL="2490258" indent="0">
              <a:buNone/>
              <a:defRPr sz="2222"/>
            </a:lvl6pPr>
            <a:lvl7pPr marL="2988352" indent="0">
              <a:buNone/>
              <a:defRPr sz="2222"/>
            </a:lvl7pPr>
            <a:lvl8pPr marL="3486389" indent="0">
              <a:buNone/>
              <a:defRPr sz="2222"/>
            </a:lvl8pPr>
            <a:lvl9pPr marL="3984464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8108" indent="0">
              <a:buNone/>
              <a:defRPr sz="1376"/>
            </a:lvl2pPr>
            <a:lvl3pPr marL="996218" indent="0">
              <a:buNone/>
              <a:defRPr sz="1164"/>
            </a:lvl3pPr>
            <a:lvl4pPr marL="1494185" indent="0">
              <a:buNone/>
              <a:defRPr sz="1058"/>
            </a:lvl4pPr>
            <a:lvl5pPr marL="1992388" indent="0">
              <a:buNone/>
              <a:defRPr sz="1058"/>
            </a:lvl5pPr>
            <a:lvl6pPr marL="2490258" indent="0">
              <a:buNone/>
              <a:defRPr sz="1058"/>
            </a:lvl6pPr>
            <a:lvl7pPr marL="2988352" indent="0">
              <a:buNone/>
              <a:defRPr sz="1058"/>
            </a:lvl7pPr>
            <a:lvl8pPr marL="3486389" indent="0">
              <a:buNone/>
              <a:defRPr sz="1058"/>
            </a:lvl8pPr>
            <a:lvl9pPr marL="3984464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34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48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594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0" y="278594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85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9F9BEE3-F43B-6404-F491-40381A8A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759741D-CDA8-7706-36D7-3686385CF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391BBF-4587-760B-165F-3204BC7EF1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EDD051-22E3-4EDC-89F2-EC392AE85DD4}" type="datetimeFigureOut">
              <a:rPr lang="fr-FR" smtClean="0"/>
              <a:t>02/01/2026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59AF9D-9915-A8A6-560A-25D9C7827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2F8FCE-1409-D403-7EDF-62B302A95E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39C694-4A9F-4FF1-9A59-C6104DBFB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847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8163" y="275690"/>
            <a:ext cx="8229602" cy="1143002"/>
          </a:xfrm>
          <a:prstGeom prst="rect">
            <a:avLst/>
          </a:prstGeom>
        </p:spPr>
        <p:txBody>
          <a:bodyPr vert="horz" lIns="105602" tIns="52880" rIns="105602" bIns="5288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8163" y="1601269"/>
            <a:ext cx="8229602" cy="4525963"/>
          </a:xfrm>
          <a:prstGeom prst="rect">
            <a:avLst/>
          </a:prstGeom>
        </p:spPr>
        <p:txBody>
          <a:bodyPr vert="horz" lIns="105602" tIns="52880" rIns="105602" bIns="5288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683" y="6359481"/>
            <a:ext cx="2133601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l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531" y="6359481"/>
            <a:ext cx="2895600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ctr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16" y="6359481"/>
            <a:ext cx="2133601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r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06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  <p:txStyles>
    <p:titleStyle>
      <a:lvl1pPr algn="ctr" defTabSz="841811" rtl="0" eaLnBrk="1" latinLnBrk="0" hangingPunct="1">
        <a:spcBef>
          <a:spcPct val="0"/>
        </a:spcBef>
        <a:buNone/>
        <a:defRPr sz="41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659" indent="-315659" algn="l" defTabSz="841811" rtl="0" eaLnBrk="1" latinLnBrk="0" hangingPunct="1">
        <a:spcBef>
          <a:spcPct val="20000"/>
        </a:spcBef>
        <a:buFont typeface="Arial" pitchFamily="34" charset="0"/>
        <a:buChar char="•"/>
        <a:defRPr sz="3016" kern="1200">
          <a:solidFill>
            <a:schemeClr val="tx1"/>
          </a:solidFill>
          <a:latin typeface="+mn-lt"/>
          <a:ea typeface="+mn-ea"/>
          <a:cs typeface="+mn-cs"/>
        </a:defRPr>
      </a:lvl1pPr>
      <a:lvl2pPr marL="683874" indent="-263084" algn="l" defTabSz="841811" rtl="0" eaLnBrk="1" latinLnBrk="0" hangingPunct="1">
        <a:spcBef>
          <a:spcPct val="20000"/>
        </a:spcBef>
        <a:buFont typeface="Arial" pitchFamily="34" charset="0"/>
        <a:buChar char="–"/>
        <a:defRPr sz="2540" kern="1200">
          <a:solidFill>
            <a:schemeClr val="tx1"/>
          </a:solidFill>
          <a:latin typeface="+mn-lt"/>
          <a:ea typeface="+mn-ea"/>
          <a:cs typeface="+mn-cs"/>
        </a:defRPr>
      </a:lvl2pPr>
      <a:lvl3pPr marL="1052168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2302" kern="1200">
          <a:solidFill>
            <a:schemeClr val="tx1"/>
          </a:solidFill>
          <a:latin typeface="+mn-lt"/>
          <a:ea typeface="+mn-ea"/>
          <a:cs typeface="+mn-cs"/>
        </a:defRPr>
      </a:lvl3pPr>
      <a:lvl4pPr marL="1473180" indent="-210452" algn="l" defTabSz="841811" rtl="0" eaLnBrk="1" latinLnBrk="0" hangingPunct="1">
        <a:spcBef>
          <a:spcPct val="20000"/>
        </a:spcBef>
        <a:buFont typeface="Arial" pitchFamily="34" charset="0"/>
        <a:buChar char="–"/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893956" indent="-210452" algn="l" defTabSz="841811" rtl="0" eaLnBrk="1" latinLnBrk="0" hangingPunct="1">
        <a:spcBef>
          <a:spcPct val="20000"/>
        </a:spcBef>
        <a:buFont typeface="Arial" pitchFamily="34" charset="0"/>
        <a:buChar char="»"/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314846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735730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156614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577521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1pPr>
      <a:lvl2pPr marL="420912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2pPr>
      <a:lvl3pPr marL="841811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262663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3575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104346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525354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946188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367063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690"/>
            <a:ext cx="8229599" cy="1143002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475"/>
            <a:ext cx="8229599" cy="4525963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119" y="6360324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99621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3" y="6360324"/>
            <a:ext cx="2895600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99621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135" y="6360324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99621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699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  <p:txStyles>
    <p:titleStyle>
      <a:lvl1pPr algn="ctr" defTabSz="996218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584" indent="-373584" algn="l" defTabSz="996218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9319" indent="-311268" algn="l" defTabSz="996218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5107" indent="-249074" algn="l" defTabSz="996218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43187" indent="-249074" algn="l" defTabSz="996218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41306" indent="-249074" algn="l" defTabSz="996218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9291" indent="-249074" algn="l" defTabSz="996218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37367" indent="-249074" algn="l" defTabSz="996218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35272" indent="-249074" algn="l" defTabSz="996218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33501" indent="-249074" algn="l" defTabSz="996218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8108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6218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94185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92388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90258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88352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86389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84464" algn="l" defTabSz="99621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gi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7" Type="http://schemas.openxmlformats.org/officeDocument/2006/relationships/image" Target="../media/image113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2.gif"/><Relationship Id="rId5" Type="http://schemas.openxmlformats.org/officeDocument/2006/relationships/image" Target="../media/image111.png"/><Relationship Id="rId4" Type="http://schemas.openxmlformats.org/officeDocument/2006/relationships/image" Target="../media/image1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99877BBD-C1AF-335C-831C-49C15D1E0D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2443" y="0"/>
            <a:ext cx="2938352" cy="169200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4673600" y="441684"/>
            <a:ext cx="4189537" cy="1443650"/>
          </a:xfrm>
          <a:prstGeom prst="rect">
            <a:avLst/>
          </a:prstGeom>
          <a:noFill/>
        </p:spPr>
        <p:txBody>
          <a:bodyPr wrap="none" lIns="70390" tIns="35208" rIns="70390" bIns="35208" numCol="1" rtlCol="0">
            <a:prstTxWarp prst="textPlain">
              <a:avLst/>
            </a:prstTxWarp>
            <a:spAutoFit/>
          </a:bodyPr>
          <a:lstStyle/>
          <a:p>
            <a:pPr defTabSz="841761"/>
            <a:r>
              <a:rPr lang="fr-FR" sz="6905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1A3AADB-53FB-871A-705E-E916878237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67504" y="-36000"/>
            <a:ext cx="4691147" cy="2365852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 rot="1620000">
            <a:off x="3954479" y="3397041"/>
            <a:ext cx="5004000" cy="4501713"/>
          </a:xfrm>
          <a:prstGeom prst="rect">
            <a:avLst/>
          </a:prstGeom>
          <a:noFill/>
        </p:spPr>
        <p:txBody>
          <a:bodyPr wrap="none" lIns="70390" tIns="35208" rIns="70390" bIns="35208" numCol="1" rtlCol="0">
            <a:prstTxWarp prst="textArchUpPour">
              <a:avLst/>
            </a:prstTxWarp>
            <a:spAutoFit/>
          </a:bodyPr>
          <a:lstStyle/>
          <a:p>
            <a:pPr defTabSz="841761"/>
            <a:r>
              <a:rPr lang="fr-FR" sz="4683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Peintre  du  Ciel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47CB07B-A31A-7340-E992-B7D23A63374F}"/>
              </a:ext>
            </a:extLst>
          </p:cNvPr>
          <p:cNvSpPr txBox="1"/>
          <p:nvPr/>
        </p:nvSpPr>
        <p:spPr>
          <a:xfrm>
            <a:off x="6125017" y="4861583"/>
            <a:ext cx="1859280" cy="830997"/>
          </a:xfrm>
          <a:prstGeom prst="rect">
            <a:avLst/>
          </a:prstGeom>
          <a:noFill/>
          <a:ln w="0">
            <a:noFill/>
          </a:ln>
        </p:spPr>
        <p:txBody>
          <a:bodyPr wrap="square">
            <a:spAutoFit/>
          </a:bodyPr>
          <a:lstStyle/>
          <a:p>
            <a:r>
              <a:rPr kumimoji="0" lang="fr-FR" sz="4800" b="0" i="0" u="none" strike="noStrike" kern="1200" cap="none" spc="0" normalizeH="0" baseline="0" noProof="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131</a:t>
            </a:r>
            <a:endParaRPr lang="fr-FR" sz="4800" dirty="0"/>
          </a:p>
        </p:txBody>
      </p:sp>
      <p:sp>
        <p:nvSpPr>
          <p:cNvPr id="4" name="Rectangle 3"/>
          <p:cNvSpPr/>
          <p:nvPr/>
        </p:nvSpPr>
        <p:spPr>
          <a:xfrm>
            <a:off x="193630" y="1516765"/>
            <a:ext cx="2914838" cy="1818481"/>
          </a:xfrm>
          <a:prstGeom prst="rect">
            <a:avLst/>
          </a:prstGeom>
          <a:solidFill>
            <a:schemeClr val="bg2">
              <a:alpha val="64000"/>
            </a:schemeClr>
          </a:solidFill>
        </p:spPr>
        <p:txBody>
          <a:bodyPr wrap="square" lIns="93810" tIns="47007" rIns="93810" bIns="47007">
            <a:spAutoFit/>
          </a:bodyPr>
          <a:lstStyle/>
          <a:p>
            <a:pPr algn="ctr" defTabSz="841761"/>
            <a:r>
              <a:rPr lang="fr-FR" sz="2800" b="1" dirty="0">
                <a:latin typeface="Chiller" pitchFamily="82" charset="0"/>
              </a:rPr>
              <a:t>Une photographie forte, ce n'est plus l'image de quelque chose, c'est quelque chose en soi.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47381" y="177988"/>
            <a:ext cx="2857685" cy="1302210"/>
          </a:xfrm>
          <a:prstGeom prst="rect">
            <a:avLst/>
          </a:prstGeom>
          <a:noFill/>
        </p:spPr>
        <p:txBody>
          <a:bodyPr wrap="square" lIns="70390" tIns="35208" rIns="70390" bIns="35208" rtlCol="0">
            <a:spAutoFit/>
          </a:bodyPr>
          <a:lstStyle/>
          <a:p>
            <a:pPr algn="ctr" defTabSz="841761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41761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  </a:t>
            </a:r>
          </a:p>
        </p:txBody>
      </p:sp>
      <p:pic>
        <p:nvPicPr>
          <p:cNvPr id="9" name="Image 8" descr="Une image contenant ciel, nuage, plein air, silhouette&#10;&#10;Le contenu généré par l’IA peut être incorrect.">
            <a:extLst>
              <a:ext uri="{FF2B5EF4-FFF2-40B4-BE49-F238E27FC236}">
                <a16:creationId xmlns:a16="http://schemas.microsoft.com/office/drawing/2014/main" id="{C6B3BA7E-A493-BAE3-DC76-9C02309819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777" y="2062706"/>
            <a:ext cx="3048000" cy="127254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454D18C-D92B-6864-3CF7-4728DDDA2944}"/>
              </a:ext>
            </a:extLst>
          </p:cNvPr>
          <p:cNvSpPr txBox="1"/>
          <p:nvPr/>
        </p:nvSpPr>
        <p:spPr>
          <a:xfrm>
            <a:off x="147380" y="3522755"/>
            <a:ext cx="4424619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chemeClr val="bg1"/>
                </a:solidFill>
              </a:rPr>
              <a:t>D u  31  décembre  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2025 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5000"/>
                        <a:lumOff val="95000"/>
                      </a:schemeClr>
                    </a:gs>
                    <a:gs pos="74000">
                      <a:schemeClr val="accent2">
                        <a:lumMod val="45000"/>
                        <a:lumOff val="55000"/>
                      </a:schemeClr>
                    </a:gs>
                    <a:gs pos="83000">
                      <a:schemeClr val="accent2">
                        <a:lumMod val="45000"/>
                        <a:lumOff val="55000"/>
                      </a:schemeClr>
                    </a:gs>
                    <a:gs pos="100000">
                      <a:schemeClr val="accent2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coucher</a:t>
            </a:r>
          </a:p>
          <a:p>
            <a:pPr algn="ctr"/>
            <a:r>
              <a:rPr lang="fr-FR" sz="4000" b="1" dirty="0">
                <a:solidFill>
                  <a:schemeClr val="bg1"/>
                </a:solidFill>
              </a:rPr>
              <a:t>au  1</a:t>
            </a:r>
            <a:r>
              <a:rPr lang="fr-FR" sz="4000" b="1" baseline="30000" dirty="0">
                <a:solidFill>
                  <a:schemeClr val="bg1"/>
                </a:solidFill>
              </a:rPr>
              <a:t>er</a:t>
            </a:r>
            <a:r>
              <a:rPr lang="fr-FR" sz="4000" b="1" dirty="0">
                <a:solidFill>
                  <a:schemeClr val="bg1"/>
                </a:solidFill>
              </a:rPr>
              <a:t>  janvier  </a:t>
            </a:r>
          </a:p>
          <a:p>
            <a:pPr algn="ctr"/>
            <a:r>
              <a:rPr lang="fr-FR" sz="44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2026 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5000"/>
                        <a:lumOff val="95000"/>
                      </a:schemeClr>
                    </a:gs>
                    <a:gs pos="74000">
                      <a:schemeClr val="accent2">
                        <a:lumMod val="45000"/>
                        <a:lumOff val="55000"/>
                      </a:schemeClr>
                    </a:gs>
                    <a:gs pos="83000">
                      <a:schemeClr val="accent2">
                        <a:lumMod val="45000"/>
                        <a:lumOff val="55000"/>
                      </a:schemeClr>
                    </a:gs>
                    <a:gs pos="100000">
                      <a:schemeClr val="accent2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lever</a:t>
            </a:r>
          </a:p>
        </p:txBody>
      </p:sp>
      <p:pic>
        <p:nvPicPr>
          <p:cNvPr id="14" name="Image 13" descr="Une image contenant clipart, Graphique, illustration, graphisme&#10;&#10;Le contenu généré par l’IA peut être incorrect.">
            <a:extLst>
              <a:ext uri="{FF2B5EF4-FFF2-40B4-BE49-F238E27FC236}">
                <a16:creationId xmlns:a16="http://schemas.microsoft.com/office/drawing/2014/main" id="{EDAC8258-5009-0987-FC9B-5A496DBC94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909" y="1471349"/>
            <a:ext cx="1680000" cy="126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Bonne Journée Bonjour Lever de Soleil">
            <a:hlinkClick r:id="" action="ppaction://media"/>
            <a:extLst>
              <a:ext uri="{FF2B5EF4-FFF2-40B4-BE49-F238E27FC236}">
                <a16:creationId xmlns:a16="http://schemas.microsoft.com/office/drawing/2014/main" id="{AC21A5A6-F9F1-A468-E948-1608A8EA1B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922654" y="2968498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2000">
        <p:blinds/>
      </p:transition>
    </mc:Choice>
    <mc:Fallback xmlns="">
      <p:transition spd="slow" advTm="3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6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150"/>
                            </p:stCondLst>
                            <p:childTnLst>
                              <p:par>
                                <p:cTn id="48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9550"/>
                            </p:stCondLst>
                            <p:childTnLst>
                              <p:par>
                                <p:cTn id="5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550"/>
                            </p:stCondLst>
                            <p:childTnLst>
                              <p:par>
                                <p:cTn id="6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550"/>
                            </p:stCondLst>
                            <p:childTnLst>
                              <p:par>
                                <p:cTn id="64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6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12" grpId="0" animBg="1"/>
      <p:bldP spid="4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3000" r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107EE5-2F09-B9EF-AB0D-ED909A4A043E}"/>
              </a:ext>
            </a:extLst>
          </p:cNvPr>
          <p:cNvSpPr/>
          <p:nvPr/>
        </p:nvSpPr>
        <p:spPr>
          <a:xfrm rot="325085">
            <a:off x="787971" y="1028217"/>
            <a:ext cx="3907670" cy="25196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13000" b="1" cap="none" spc="0" dirty="0">
                <a:ln w="635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2 0 2 6 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A9CE5C7-9D45-C145-BFE8-D1CAE6634245}"/>
              </a:ext>
            </a:extLst>
          </p:cNvPr>
          <p:cNvSpPr txBox="1"/>
          <p:nvPr/>
        </p:nvSpPr>
        <p:spPr>
          <a:xfrm>
            <a:off x="7951823" y="5657671"/>
            <a:ext cx="9557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latin typeface="Agency FB" panose="020B0503020202020204" pitchFamily="34" charset="0"/>
              </a:rPr>
              <a:t>Vœux </a:t>
            </a:r>
          </a:p>
          <a:p>
            <a:pPr algn="ctr"/>
            <a:r>
              <a:rPr lang="fr-FR" dirty="0">
                <a:latin typeface="Agency FB" panose="020B0503020202020204" pitchFamily="34" charset="0"/>
              </a:rPr>
              <a:t>dans ma </a:t>
            </a:r>
          </a:p>
          <a:p>
            <a:pPr algn="ctr"/>
            <a:r>
              <a:rPr lang="fr-FR" dirty="0">
                <a:latin typeface="Agency FB" panose="020B0503020202020204" pitchFamily="34" charset="0"/>
              </a:rPr>
              <a:t>langue </a:t>
            </a:r>
          </a:p>
          <a:p>
            <a:pPr algn="ctr"/>
            <a:r>
              <a:rPr lang="fr-FR" dirty="0">
                <a:latin typeface="Agency FB" panose="020B0503020202020204" pitchFamily="34" charset="0"/>
              </a:rPr>
              <a:t>alsacienne</a:t>
            </a:r>
          </a:p>
        </p:txBody>
      </p:sp>
    </p:spTree>
    <p:extLst>
      <p:ext uri="{BB962C8B-B14F-4D97-AF65-F5344CB8AC3E}">
        <p14:creationId xmlns:p14="http://schemas.microsoft.com/office/powerpoint/2010/main" val="21835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:blinds/>
      </p:transition>
    </mc:Choice>
    <mc:Fallback xmlns="">
      <p:transition spd="slow" advTm="5000">
        <p:blinds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389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096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086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343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625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395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Rétroéclairage, soleil&#10;&#10;Le contenu généré par l’IA peut être incorrect.">
            <a:extLst>
              <a:ext uri="{FF2B5EF4-FFF2-40B4-BE49-F238E27FC236}">
                <a16:creationId xmlns:a16="http://schemas.microsoft.com/office/drawing/2014/main" id="{C3C84858-4D72-9762-3147-3FD2951B3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  <a:effectLst/>
        </p:spPr>
      </p:pic>
      <p:pic>
        <p:nvPicPr>
          <p:cNvPr id="3" name="Image 2" descr="Une image contenant plein air, ciel, paysage, hiver&#10;&#10;Le contenu généré par l’IA peut être incorrect.">
            <a:extLst>
              <a:ext uri="{FF2B5EF4-FFF2-40B4-BE49-F238E27FC236}">
                <a16:creationId xmlns:a16="http://schemas.microsoft.com/office/drawing/2014/main" id="{3C65F8D7-F851-1FA7-7CA7-249D1D3629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61271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358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278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414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238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666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3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774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837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étroéclairage, plein air, silhouette&#10;&#10;Le contenu généré par l’IA peut être incorrect.">
            <a:extLst>
              <a:ext uri="{FF2B5EF4-FFF2-40B4-BE49-F238E27FC236}">
                <a16:creationId xmlns:a16="http://schemas.microsoft.com/office/drawing/2014/main" id="{096FD260-050B-55D0-0030-2551E46A2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840" y="0"/>
            <a:ext cx="5090160" cy="6786880"/>
          </a:xfrm>
          <a:prstGeom prst="rect">
            <a:avLst/>
          </a:prstGeom>
        </p:spPr>
      </p:pic>
      <p:pic>
        <p:nvPicPr>
          <p:cNvPr id="5" name="Image 4" descr="Une image contenant plein air, château, ciel, bâtiment&#10;&#10;Le contenu généré par l’IA peut être incorrect.">
            <a:extLst>
              <a:ext uri="{FF2B5EF4-FFF2-40B4-BE49-F238E27FC236}">
                <a16:creationId xmlns:a16="http://schemas.microsoft.com/office/drawing/2014/main" id="{6F1EF087-A0F2-3712-D3FF-E1B59A1FDB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5766" cy="6876458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98198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229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4000" r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886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972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340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939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521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nature&#10;&#10;Le contenu généré par l’IA peut être incorrect.">
            <a:extLst>
              <a:ext uri="{FF2B5EF4-FFF2-40B4-BE49-F238E27FC236}">
                <a16:creationId xmlns:a16="http://schemas.microsoft.com/office/drawing/2014/main" id="{FE8BD52B-6C41-F5E9-7BDF-E78093B02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090" y="0"/>
            <a:ext cx="5163820" cy="685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46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331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425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56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715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164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lumière du jour&#10;&#10;Le contenu généré par l’IA peut être incorrect.">
            <a:extLst>
              <a:ext uri="{FF2B5EF4-FFF2-40B4-BE49-F238E27FC236}">
                <a16:creationId xmlns:a16="http://schemas.microsoft.com/office/drawing/2014/main" id="{ECD55077-8FE5-36C6-AEDA-1668BB376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pic>
        <p:nvPicPr>
          <p:cNvPr id="5" name="Image 4" descr="Une image contenant plein air, ciel, paysage, eau&#10;&#10;Le contenu généré par l’IA peut être incorrect.">
            <a:extLst>
              <a:ext uri="{FF2B5EF4-FFF2-40B4-BE49-F238E27FC236}">
                <a16:creationId xmlns:a16="http://schemas.microsoft.com/office/drawing/2014/main" id="{AD1812B9-BBDE-BEA5-B0D0-52E6977952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3580" y="0"/>
            <a:ext cx="5143500" cy="685800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352062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847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183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748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225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59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nature&#10;&#10;Le contenu généré par l’IA peut être incorrect.">
            <a:extLst>
              <a:ext uri="{FF2B5EF4-FFF2-40B4-BE49-F238E27FC236}">
                <a16:creationId xmlns:a16="http://schemas.microsoft.com/office/drawing/2014/main" id="{6E646931-23B7-2ADC-6327-7779C3F0A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000500" cy="7101480"/>
          </a:xfrm>
          <a:prstGeom prst="rect">
            <a:avLst/>
          </a:prstGeom>
        </p:spPr>
      </p:pic>
      <p:pic>
        <p:nvPicPr>
          <p:cNvPr id="5" name="Image 4" descr="Une image contenant plein air, paysage, ciel, nature&#10;&#10;Le contenu généré par l’IA peut être incorrect.">
            <a:extLst>
              <a:ext uri="{FF2B5EF4-FFF2-40B4-BE49-F238E27FC236}">
                <a16:creationId xmlns:a16="http://schemas.microsoft.com/office/drawing/2014/main" id="{1EB49DA0-B92C-9D53-88B4-F84C9C3E7F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12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61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78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305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545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424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166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5000" r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7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étroéclairage, silhouette, plein air&#10;&#10;Le contenu généré par l’IA peut être incorrect.">
            <a:extLst>
              <a:ext uri="{FF2B5EF4-FFF2-40B4-BE49-F238E27FC236}">
                <a16:creationId xmlns:a16="http://schemas.microsoft.com/office/drawing/2014/main" id="{381C6A8E-53A8-AAE4-BFC4-F417131FF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200" y="-1"/>
            <a:ext cx="5130800" cy="6841067"/>
          </a:xfrm>
          <a:prstGeom prst="rect">
            <a:avLst/>
          </a:prstGeom>
        </p:spPr>
      </p:pic>
      <p:pic>
        <p:nvPicPr>
          <p:cNvPr id="5" name="Image 4" descr="Une image contenant plein air, herbe, lever de soleil, ciel&#10;&#10;Le contenu généré par l’IA peut être incorrect.">
            <a:extLst>
              <a:ext uri="{FF2B5EF4-FFF2-40B4-BE49-F238E27FC236}">
                <a16:creationId xmlns:a16="http://schemas.microsoft.com/office/drawing/2014/main" id="{8A4C26A4-50F1-E64F-C2B0-CAAA81C6C8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6720" y="-2"/>
            <a:ext cx="5472854" cy="6841067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15993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830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899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972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047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Dernières lueurs, Ciel rouge au matin, soirée&#10;&#10;Le contenu généré par l’IA peut être incorrect.">
            <a:extLst>
              <a:ext uri="{FF2B5EF4-FFF2-40B4-BE49-F238E27FC236}">
                <a16:creationId xmlns:a16="http://schemas.microsoft.com/office/drawing/2014/main" id="{DBAD6F5C-9EE3-7BC2-A87A-0FAEE7A83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871" y="0"/>
            <a:ext cx="5612130" cy="6858000"/>
          </a:xfrm>
          <a:prstGeom prst="rect">
            <a:avLst/>
          </a:prstGeom>
        </p:spPr>
      </p:pic>
      <p:pic>
        <p:nvPicPr>
          <p:cNvPr id="3" name="Image 2" descr="Une image contenant plein air, ciel, brouillard, matin&#10;&#10;Le contenu généré par l’IA peut être incorrect.">
            <a:extLst>
              <a:ext uri="{FF2B5EF4-FFF2-40B4-BE49-F238E27FC236}">
                <a16:creationId xmlns:a16="http://schemas.microsoft.com/office/drawing/2014/main" id="{4F2919D9-6BCF-CE35-A6F1-0E6008CB3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52060" cy="673608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8478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00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575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2000" r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062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729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orizon, coucher de soleil&#10;&#10;Le contenu généré par l’IA peut être incorrect.">
            <a:extLst>
              <a:ext uri="{FF2B5EF4-FFF2-40B4-BE49-F238E27FC236}">
                <a16:creationId xmlns:a16="http://schemas.microsoft.com/office/drawing/2014/main" id="{29595037-2479-842C-796D-64D3A11730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800" y="0"/>
            <a:ext cx="5143500" cy="6858000"/>
          </a:xfrm>
          <a:prstGeom prst="rect">
            <a:avLst/>
          </a:prstGeom>
        </p:spPr>
      </p:pic>
      <p:pic>
        <p:nvPicPr>
          <p:cNvPr id="5" name="Image 4" descr="Une image contenant nature, plein air, ciel, lever de soleil&#10;&#10;Le contenu généré par l’IA peut être incorrect.">
            <a:extLst>
              <a:ext uri="{FF2B5EF4-FFF2-40B4-BE49-F238E27FC236}">
                <a16:creationId xmlns:a16="http://schemas.microsoft.com/office/drawing/2014/main" id="{163F88E7-4576-6CFF-46DE-7D2134D931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180" y="0"/>
            <a:ext cx="5036820" cy="671576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03129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928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15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48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0AE8FB8-45AA-4B59-E562-0C57ACAC15A6}"/>
              </a:ext>
            </a:extLst>
          </p:cNvPr>
          <p:cNvSpPr txBox="1"/>
          <p:nvPr/>
        </p:nvSpPr>
        <p:spPr>
          <a:xfrm>
            <a:off x="7244080" y="6488668"/>
            <a:ext cx="1478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Grand  Ballon</a:t>
            </a:r>
          </a:p>
        </p:txBody>
      </p:sp>
    </p:spTree>
    <p:extLst>
      <p:ext uri="{BB962C8B-B14F-4D97-AF65-F5344CB8AC3E}">
        <p14:creationId xmlns:p14="http://schemas.microsoft.com/office/powerpoint/2010/main" val="27300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ever de soleil, paysage&#10;&#10;Le contenu généré par l’IA peut être incorrect.">
            <a:extLst>
              <a:ext uri="{FF2B5EF4-FFF2-40B4-BE49-F238E27FC236}">
                <a16:creationId xmlns:a16="http://schemas.microsoft.com/office/drawing/2014/main" id="{228997A7-7309-BFE1-2C72-41FF9BA5D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4920" cy="6766560"/>
          </a:xfrm>
          <a:prstGeom prst="rect">
            <a:avLst/>
          </a:prstGeom>
        </p:spPr>
      </p:pic>
      <p:pic>
        <p:nvPicPr>
          <p:cNvPr id="5" name="Image 4" descr="Une image contenant plein air, ciel, horizon, coucher de soleil&#10;&#10;Le contenu généré par l’IA peut être incorrect.">
            <a:extLst>
              <a:ext uri="{FF2B5EF4-FFF2-40B4-BE49-F238E27FC236}">
                <a16:creationId xmlns:a16="http://schemas.microsoft.com/office/drawing/2014/main" id="{98385826-55D9-4B8F-294A-C73BD5300A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41" y="-518159"/>
            <a:ext cx="5496559" cy="7328746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21316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644AF921-A158-36F8-B0E4-A5812CCA6898}"/>
              </a:ext>
            </a:extLst>
          </p:cNvPr>
          <p:cNvSpPr txBox="1"/>
          <p:nvPr/>
        </p:nvSpPr>
        <p:spPr>
          <a:xfrm>
            <a:off x="7244080" y="6488668"/>
            <a:ext cx="1478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Grand  Ballon</a:t>
            </a:r>
          </a:p>
        </p:txBody>
      </p:sp>
    </p:spTree>
    <p:extLst>
      <p:ext uri="{BB962C8B-B14F-4D97-AF65-F5344CB8AC3E}">
        <p14:creationId xmlns:p14="http://schemas.microsoft.com/office/powerpoint/2010/main" val="288137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024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13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6F5A82D-46E5-51D6-7B1B-88EB5A924950}"/>
              </a:ext>
            </a:extLst>
          </p:cNvPr>
          <p:cNvSpPr txBox="1"/>
          <p:nvPr/>
        </p:nvSpPr>
        <p:spPr>
          <a:xfrm>
            <a:off x="7244080" y="6488668"/>
            <a:ext cx="1478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Grand  Ballon</a:t>
            </a:r>
          </a:p>
        </p:txBody>
      </p:sp>
    </p:spTree>
    <p:extLst>
      <p:ext uri="{BB962C8B-B14F-4D97-AF65-F5344CB8AC3E}">
        <p14:creationId xmlns:p14="http://schemas.microsoft.com/office/powerpoint/2010/main" val="8552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58C4117-434C-AE89-156C-5E0225E5C9A5}"/>
              </a:ext>
            </a:extLst>
          </p:cNvPr>
          <p:cNvSpPr txBox="1"/>
          <p:nvPr/>
        </p:nvSpPr>
        <p:spPr>
          <a:xfrm>
            <a:off x="3096000" y="6075680"/>
            <a:ext cx="4516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  <a:latin typeface="Aptos" panose="020B0004020202020204" pitchFamily="34" charset="0"/>
              </a:rPr>
              <a:t>CLAP  DE  FIN 2025</a:t>
            </a:r>
          </a:p>
        </p:txBody>
      </p:sp>
    </p:spTree>
    <p:extLst>
      <p:ext uri="{BB962C8B-B14F-4D97-AF65-F5344CB8AC3E}">
        <p14:creationId xmlns:p14="http://schemas.microsoft.com/office/powerpoint/2010/main" val="184163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:blinds/>
      </p:transition>
    </mc:Choice>
    <mc:Fallback xmlns="">
      <p:transition spd="slow" advTm="5000">
        <p:blinds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56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:blinds/>
      </p:transition>
    </mc:Choice>
    <mc:Fallback xmlns="">
      <p:transition spd="slow" advTm="5000">
        <p:blinds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306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447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08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755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098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232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04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060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nuage&#10;&#10;Le contenu généré par l’IA peut être incorrect.">
            <a:extLst>
              <a:ext uri="{FF2B5EF4-FFF2-40B4-BE49-F238E27FC236}">
                <a16:creationId xmlns:a16="http://schemas.microsoft.com/office/drawing/2014/main" id="{6A3FCCE4-2498-8A0A-8BE8-07FDFE6D6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" y="0"/>
            <a:ext cx="5143500" cy="6858000"/>
          </a:xfrm>
          <a:prstGeom prst="rect">
            <a:avLst/>
          </a:prstGeom>
        </p:spPr>
      </p:pic>
      <p:pic>
        <p:nvPicPr>
          <p:cNvPr id="5" name="Image 4" descr="Une image contenant plein air, ciel, route, arbre&#10;&#10;Le contenu généré par l’IA peut être incorrect.">
            <a:extLst>
              <a:ext uri="{FF2B5EF4-FFF2-40B4-BE49-F238E27FC236}">
                <a16:creationId xmlns:a16="http://schemas.microsoft.com/office/drawing/2014/main" id="{EF0DAC13-47EA-2B9B-AE9B-420ADEBAAE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660" y="0"/>
            <a:ext cx="5143500" cy="685800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42761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70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28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261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16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080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291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589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iver, route&#10;&#10;Le contenu généré par l’IA peut être incorrect.">
            <a:extLst>
              <a:ext uri="{FF2B5EF4-FFF2-40B4-BE49-F238E27FC236}">
                <a16:creationId xmlns:a16="http://schemas.microsoft.com/office/drawing/2014/main" id="{CBBC4344-D3F9-7BA8-2F64-16A6907EB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5" name="Image 4" descr="Une image contenant plein air, lever de soleil, nature, ciel&#10;&#10;Le contenu généré par l’IA peut être incorrect.">
            <a:extLst>
              <a:ext uri="{FF2B5EF4-FFF2-40B4-BE49-F238E27FC236}">
                <a16:creationId xmlns:a16="http://schemas.microsoft.com/office/drawing/2014/main" id="{7EA42058-0DB1-E1AE-6969-40071AF59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324988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683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77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466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532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786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43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:blinds/>
      </p:transition>
    </mc:Choice>
    <mc:Fallback xmlns="">
      <p:transition spd="slow" advTm="4000">
        <p:blinds/>
      </p:transition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D631569-B388-EF6C-896F-15C83D703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80" y="3660139"/>
            <a:ext cx="2292350" cy="183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lason Alsace">
            <a:extLst>
              <a:ext uri="{FF2B5EF4-FFF2-40B4-BE49-F238E27FC236}">
                <a16:creationId xmlns:a16="http://schemas.microsoft.com/office/drawing/2014/main" id="{EC090298-E182-507D-DE13-81F50B3A2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430" y="193039"/>
            <a:ext cx="3910330" cy="276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51A1A422-D335-C1B7-1A62-1B6F328C7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560" y="1008296"/>
            <a:ext cx="3058160" cy="56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9585561-B21A-70AD-642D-0702D6C8C1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20420" y="193039"/>
            <a:ext cx="3429000" cy="34671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9B5D52E-FA5D-38D7-FEB9-3F4147B018A1}"/>
              </a:ext>
            </a:extLst>
          </p:cNvPr>
          <p:cNvSpPr txBox="1"/>
          <p:nvPr/>
        </p:nvSpPr>
        <p:spPr>
          <a:xfrm>
            <a:off x="1219200" y="461113"/>
            <a:ext cx="6062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Bas</a:t>
            </a:r>
          </a:p>
          <a:p>
            <a:pPr algn="ctr"/>
            <a:r>
              <a:rPr lang="fr-FR" dirty="0">
                <a:solidFill>
                  <a:schemeClr val="bg1"/>
                </a:solidFill>
              </a:rPr>
              <a:t>Rhin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AD5C76D-A34D-50C6-7B48-063F2D9CD6B1}"/>
              </a:ext>
            </a:extLst>
          </p:cNvPr>
          <p:cNvSpPr txBox="1"/>
          <p:nvPr/>
        </p:nvSpPr>
        <p:spPr>
          <a:xfrm>
            <a:off x="731612" y="2529840"/>
            <a:ext cx="6383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Haut</a:t>
            </a:r>
          </a:p>
          <a:p>
            <a:pPr algn="ctr"/>
            <a:r>
              <a:rPr lang="fr-FR" dirty="0">
                <a:solidFill>
                  <a:schemeClr val="bg1"/>
                </a:solidFill>
              </a:rPr>
              <a:t>Rhin</a:t>
            </a:r>
          </a:p>
        </p:txBody>
      </p:sp>
    </p:spTree>
    <p:extLst>
      <p:ext uri="{BB962C8B-B14F-4D97-AF65-F5344CB8AC3E}">
        <p14:creationId xmlns:p14="http://schemas.microsoft.com/office/powerpoint/2010/main" val="11027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:blinds/>
      </p:transition>
    </mc:Choice>
    <mc:Fallback xmlns="">
      <p:transition spd="slow" advTm="5000">
        <p:blinds/>
      </p:transition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5796177" y="4686770"/>
            <a:ext cx="1333382" cy="578509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76774" y="2324907"/>
            <a:ext cx="1440000" cy="1440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5015987" y="388454"/>
            <a:ext cx="3603284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Bonjour </a:t>
            </a:r>
          </a:p>
          <a:p>
            <a:pPr algn="ctr" defTabSz="993201"/>
            <a:r>
              <a:rPr lang="fr-FR" sz="3915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Lever de Soleil</a:t>
            </a: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11406" y="2113185"/>
            <a:ext cx="1475785" cy="1315815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 rot="-600000">
            <a:off x="2621128" y="5203224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703" y="3352799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228615" y="4343422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2285951" y="2438973"/>
            <a:ext cx="1495860" cy="82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2566</a:t>
            </a: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23692" y="5559895"/>
            <a:ext cx="1621520" cy="1440000"/>
          </a:xfrm>
          <a:prstGeom prst="rect">
            <a:avLst/>
          </a:prstGeom>
        </p:spPr>
      </p:pic>
      <p:sp>
        <p:nvSpPr>
          <p:cNvPr id="2" name="Rectangle : coins arrondis 1">
            <a:extLst>
              <a:ext uri="{FF2B5EF4-FFF2-40B4-BE49-F238E27FC236}">
                <a16:creationId xmlns:a16="http://schemas.microsoft.com/office/drawing/2014/main" id="{9060C8B3-C410-D604-B894-AC51BCEA437D}"/>
              </a:ext>
            </a:extLst>
          </p:cNvPr>
          <p:cNvSpPr>
            <a:spLocks noChangeAspect="1"/>
          </p:cNvSpPr>
          <p:nvPr/>
        </p:nvSpPr>
        <p:spPr>
          <a:xfrm rot="600000">
            <a:off x="5046651" y="3856900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2026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7" grpId="0"/>
      <p:bldP spid="18" grpId="0" animBg="1"/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Affichage à l'écran (4:3)</PresentationFormat>
  <Paragraphs>28</Paragraphs>
  <Slides>91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91</vt:i4>
      </vt:variant>
    </vt:vector>
  </HeadingPairs>
  <TitlesOfParts>
    <vt:vector size="104" baseType="lpstr">
      <vt:lpstr>Agency FB</vt:lpstr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34_Thème Office</vt:lpstr>
      <vt:lpstr>88_Thème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9</cp:revision>
  <dcterms:created xsi:type="dcterms:W3CDTF">2026-01-01T17:05:45Z</dcterms:created>
  <dcterms:modified xsi:type="dcterms:W3CDTF">2026-01-02T11:13:22Z</dcterms:modified>
</cp:coreProperties>
</file>