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2" r:id="rId12"/>
    <p:sldId id="266" r:id="rId13"/>
    <p:sldId id="267" r:id="rId14"/>
    <p:sldId id="270" r:id="rId15"/>
    <p:sldId id="268" r:id="rId16"/>
    <p:sldId id="271" r:id="rId17"/>
    <p:sldId id="269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79" r:id="rId28"/>
    <p:sldId id="282" r:id="rId29"/>
    <p:sldId id="283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88" autoAdjust="0"/>
    <p:restoredTop sz="94660"/>
  </p:normalViewPr>
  <p:slideViewPr>
    <p:cSldViewPr snapToGrid="0">
      <p:cViewPr varScale="1">
        <p:scale>
          <a:sx n="90" d="100"/>
          <a:sy n="90" d="100"/>
        </p:scale>
        <p:origin x="1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B8A946-6082-18D9-5C82-597E0F922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38FFDD8-73F3-838C-99D8-C09DB1E184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E998F4-4807-2440-2544-864242AD5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20/06/2026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2AA612-9ABD-A8EC-F574-8ACB7547C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8EE553-0FAD-51BF-58EC-70D81F563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89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44AE5C-CC2B-EDDD-829B-69BD78672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6F50B3-BB99-F783-2A53-B81CC78BB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C75E3B-244A-1509-354B-2E3BCF3D6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20/06/2026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C95C0F-9055-076E-6874-36A6D2C99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753B52-6CD0-16F4-613E-8C2895294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9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017612-26BC-86F4-2549-F2A9C5AB5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E0C6E9-6B54-50F8-5D8D-35E71FADB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BAEDF5-F630-6C74-1449-8448CA515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20/06/2026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BE8912-8EFA-E9CE-97E1-92CAA6422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A05DEE-971E-6CB8-E845-08BAA15B7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74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FFA28-1FAE-A6FA-4F54-8080628B1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29A2AE-F4AF-0E6D-3772-5598D8723C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3AF5001-7F0D-700E-FF8F-79CF8AC8C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A6A1C0-54DE-FC47-F5F8-7C4C94B65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20/06/2026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B6AD59-274B-9410-BDB3-1868CB402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2669BA-5173-F96E-B7DC-5AD02F4D6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69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DFADDC-589F-044F-02CF-17D48FB22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33BC40-BF18-18C4-828F-244E37881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B617A8-6049-8626-0868-D857D4B47D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F56CEEE-0A63-539E-B422-91F1E17A4D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1C04526-EC9F-DF99-4033-89A2C5058D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0C81384-7B38-2C7A-C3BA-C20DC9FD7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20/06/2026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125C0AC-4BF9-A41F-A946-19E632EDB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94F005-971E-DC56-1136-6780DD8E2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90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8E93A-1FC2-665B-89D0-D60BF218B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6D7F4A4-9A0F-1C80-8BB3-F5E7F114E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20/06/2026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982C05C-39F2-6BDF-3E47-8435A09AC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B25B69D-C6E2-553E-1840-AED24203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933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1A91053-9314-C542-411C-17D8763A9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20/06/2026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FB35292-D2D6-342B-CDEE-95647E27C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92856E8-EBAD-C3DD-9C09-B18503EF3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84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DA5D40-AB87-BEA8-24DF-3F86053CF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49D55E-CDA7-F67A-5031-055BA9C5D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8E29C53-B793-A584-69D7-5F3D595ED1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DF0536-5369-CD2E-7DD0-7145E6D84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20/06/2026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4CD552-39A6-4DB2-8B56-2355C3957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FAB0A2-AFE1-2CAA-8092-262104CE5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27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DF792-D9E3-731B-9891-01081C6C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4399336-A1E2-88AE-23ED-DCAF715646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E6E8318-1C0F-20CB-66F3-5938517B54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B20F5A-777E-373C-59D3-258C1F023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20/06/2026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1F0933-4465-6C99-8DCB-B125AF15C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FCD5EA-F3C0-7E85-A89D-13CD72986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67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2335E-28F9-FCF8-5095-67405F96D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CF109-7074-E1B8-06AE-EA55FE4FB1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C17E5B-CACD-80B3-F4A4-12D527A49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20/06/2026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B23B6A-5EAB-64B9-7687-4E720C316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4B6718-1DDF-1EB3-6BBC-F913F081C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63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07834F5-34FF-92F7-24F5-DE7FA95BCA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1D8782-0A75-FC7F-2F00-A9FA756D9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B0E137-A2A9-D4DC-407F-F57D19DCF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20/06/2026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819ADC-0831-63AE-DAF8-C0113FBFD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757FCB-720D-251D-F15E-2B51F29DD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5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CF3506D-F17A-5D09-9E12-1BFF6D842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2AB073-BCED-3851-ED97-27FFB71B3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0E24F4-446E-C959-A9CA-DF84EA154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B5E5B4-0606-492C-81FB-F313E5CFAE9A}" type="datetimeFigureOut">
              <a:rPr lang="fr-FR" smtClean="0"/>
              <a:t>20/06/2026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7F06E7-6DAC-4CCC-A623-6256EE1792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C19B54-3829-50EC-A181-F08EA53318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93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6ACE356-98A5-63A9-FC8D-52E01BDA63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74" y="394192"/>
            <a:ext cx="9108000" cy="6069616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DC2189-0EC6-6930-AE9C-8E1E13214992}"/>
              </a:ext>
            </a:extLst>
          </p:cNvPr>
          <p:cNvSpPr txBox="1"/>
          <p:nvPr/>
        </p:nvSpPr>
        <p:spPr>
          <a:xfrm>
            <a:off x="9604639" y="829340"/>
            <a:ext cx="255890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Lourmarin est une commune française située dans le département de Vaucluse, en région Provence-Alpes-Côte d'Azur.</a:t>
            </a:r>
          </a:p>
          <a:p>
            <a:endParaRPr lang="fr-FR" sz="2000" b="1">
              <a:solidFill>
                <a:schemeClr val="bg1"/>
              </a:solidFill>
            </a:endParaRPr>
          </a:p>
          <a:p>
            <a:r>
              <a:rPr lang="fr-FR" sz="2000" b="1">
                <a:solidFill>
                  <a:schemeClr val="bg1"/>
                </a:solidFill>
              </a:rPr>
              <a:t>La commune est labellisée parmi Les Plus Beaux Villages de France.</a:t>
            </a:r>
          </a:p>
          <a:p>
            <a:endParaRPr lang="fr-FR" sz="2000" b="1">
              <a:solidFill>
                <a:schemeClr val="bg1"/>
              </a:solidFill>
            </a:endParaRPr>
          </a:p>
          <a:p>
            <a:r>
              <a:rPr lang="fr-FR" sz="2000" b="1">
                <a:solidFill>
                  <a:schemeClr val="bg1"/>
                </a:solidFill>
              </a:rPr>
              <a:t>Ses habitants sont appelés les Lourmarinois.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73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sndAc>
          <p:stSnd loop="1">
            <p:snd r:embed="rId2" name="MUSIQUE du FILM - Il était une fois dans louest - Ennio MORRICONE.wav"/>
          </p:stSnd>
        </p:sndAc>
      </p:transition>
    </mc:Choice>
    <mc:Fallback xmlns="">
      <p:transition spd="slow" advClick="0" advTm="13000">
        <p:sndAc>
          <p:stSnd loop="1">
            <p:snd r:embed="rId4" name="MUSIQUE du FILM - Il était une fois dans louest - Ennio MORRICO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7925AE-3212-E8AB-7396-477F0C1FB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05F457-41CF-2487-4168-F16D650124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000" y="297000"/>
            <a:ext cx="11136000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B63D9B-4EF8-DE60-71B1-B7A88E2EAC01}"/>
              </a:ext>
            </a:extLst>
          </p:cNvPr>
          <p:cNvSpPr txBox="1"/>
          <p:nvPr/>
        </p:nvSpPr>
        <p:spPr>
          <a:xfrm>
            <a:off x="3274828" y="6145618"/>
            <a:ext cx="6028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Vue du village au cœur du Luberon.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83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50000"/>
              <a:lumOff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6F7B94-F661-207C-A200-71B1DB82A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DFDD003-0A91-874E-59EA-D96E504C86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2753" y="283500"/>
            <a:ext cx="8388000" cy="629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4D17E11-18A3-5D5B-4021-FD428C22DECB}"/>
              </a:ext>
            </a:extLst>
          </p:cNvPr>
          <p:cNvSpPr txBox="1"/>
          <p:nvPr/>
        </p:nvSpPr>
        <p:spPr>
          <a:xfrm>
            <a:off x="116958" y="2854842"/>
            <a:ext cx="17850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Mairie de Lourmarin.</a:t>
            </a:r>
          </a:p>
        </p:txBody>
      </p:sp>
    </p:spTree>
    <p:extLst>
      <p:ext uri="{BB962C8B-B14F-4D97-AF65-F5344CB8AC3E}">
        <p14:creationId xmlns:p14="http://schemas.microsoft.com/office/powerpoint/2010/main" val="109579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F753E7-16AC-E6A7-759B-5DF18A7F2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1C3F349-925D-F07B-480A-3AB03947D4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604" y="333000"/>
            <a:ext cx="8256000" cy="61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1D92A7-C967-D97F-769D-89C39349916F}"/>
              </a:ext>
            </a:extLst>
          </p:cNvPr>
          <p:cNvSpPr txBox="1"/>
          <p:nvPr/>
        </p:nvSpPr>
        <p:spPr>
          <a:xfrm>
            <a:off x="9075685" y="3115339"/>
            <a:ext cx="196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Gibassiés de Lourmarin.</a:t>
            </a:r>
          </a:p>
        </p:txBody>
      </p:sp>
    </p:spTree>
    <p:extLst>
      <p:ext uri="{BB962C8B-B14F-4D97-AF65-F5344CB8AC3E}">
        <p14:creationId xmlns:p14="http://schemas.microsoft.com/office/powerpoint/2010/main" val="195556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33D475-8E19-1239-66BA-3DEF4AA8B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C93867-F939-7710-CD68-03D641C64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300" y="1305000"/>
            <a:ext cx="10677399" cy="4248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23FF2B-1955-2A3F-8BCA-8AC55A07CF4A}"/>
              </a:ext>
            </a:extLst>
          </p:cNvPr>
          <p:cNvSpPr txBox="1"/>
          <p:nvPr/>
        </p:nvSpPr>
        <p:spPr>
          <a:xfrm>
            <a:off x="1318436" y="5553000"/>
            <a:ext cx="99520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 par le sud, le moulin, le château, les églises et le vieux village avec en fond, petit et grand Luberon séparés par la combe de Lourmarin.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43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9011B1-788C-2AED-47D5-95FA90D73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FEF557-F0F4-C1D6-BFD7-3F8AE36EFC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233" y="225000"/>
            <a:ext cx="4400344" cy="640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7E3FBA-F797-D417-F6E4-BD0640932F68}"/>
              </a:ext>
            </a:extLst>
          </p:cNvPr>
          <p:cNvSpPr txBox="1"/>
          <p:nvPr/>
        </p:nvSpPr>
        <p:spPr>
          <a:xfrm>
            <a:off x="776177" y="3147237"/>
            <a:ext cx="28707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Façade de l'église Saint-Trophime.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51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812B21-7585-0C77-78B1-6AB2C8AB7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10CC74-0708-0528-BCFC-C3BAF1FEB8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8678" y="243000"/>
            <a:ext cx="4779000" cy="63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162B42-4E2B-C8DE-C070-017ACAFB3FC6}"/>
              </a:ext>
            </a:extLst>
          </p:cNvPr>
          <p:cNvSpPr txBox="1"/>
          <p:nvPr/>
        </p:nvSpPr>
        <p:spPr>
          <a:xfrm>
            <a:off x="8601739" y="2686019"/>
            <a:ext cx="3306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Pierre tombale d'Albert Camus.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24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49E1E1-7DE2-1CD8-65FB-70D0287C7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7D705F-31D3-999B-685E-C32DB79FD2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7875" y="642937"/>
            <a:ext cx="8096250" cy="55721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72E8E2-D445-C02C-67A4-6E5AFEC6603D}"/>
              </a:ext>
            </a:extLst>
          </p:cNvPr>
          <p:cNvSpPr txBox="1"/>
          <p:nvPr/>
        </p:nvSpPr>
        <p:spPr>
          <a:xfrm>
            <a:off x="489098" y="3040911"/>
            <a:ext cx="1669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Tombe d'Henri Bosco.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09B91B-2D0E-313D-97AC-6F57E963A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64C8F52-69AB-371B-5F34-5607A58A03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705" y="315000"/>
            <a:ext cx="6650590" cy="62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841A17-B0DB-5103-B368-740C6815BA1B}"/>
              </a:ext>
            </a:extLst>
          </p:cNvPr>
          <p:cNvSpPr txBox="1"/>
          <p:nvPr/>
        </p:nvSpPr>
        <p:spPr>
          <a:xfrm>
            <a:off x="9579935" y="2115878"/>
            <a:ext cx="26120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Tombe de Christian Gabrie/le Guez Ricord.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97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F7849F-9B10-0111-5310-5894E208B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EDA37E-5834-689E-2C8A-B68A6C312C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8707" y="423000"/>
            <a:ext cx="9531821" cy="60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98067F-32C1-8C52-4468-9D70F91F8290}"/>
              </a:ext>
            </a:extLst>
          </p:cNvPr>
          <p:cNvSpPr txBox="1"/>
          <p:nvPr/>
        </p:nvSpPr>
        <p:spPr>
          <a:xfrm>
            <a:off x="253646" y="2274838"/>
            <a:ext cx="18950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au </a:t>
            </a:r>
            <a:r>
              <a:rPr lang="fr-FR" sz="2400" b="1" dirty="0" err="1">
                <a:solidFill>
                  <a:srgbClr val="FFFF00"/>
                </a:solidFill>
              </a:rPr>
              <a:t>coeur</a:t>
            </a:r>
            <a:r>
              <a:rPr lang="fr-FR" sz="2400" b="1" dirty="0">
                <a:solidFill>
                  <a:srgbClr val="FFFF00"/>
                </a:solidFill>
              </a:rPr>
              <a:t> de la combe de Lourmarin, Vaucluse, France</a:t>
            </a:r>
          </a:p>
        </p:txBody>
      </p:sp>
    </p:spTree>
    <p:extLst>
      <p:ext uri="{BB962C8B-B14F-4D97-AF65-F5344CB8AC3E}">
        <p14:creationId xmlns:p14="http://schemas.microsoft.com/office/powerpoint/2010/main" val="2213209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932363-7A32-A1FE-C8C4-AE9C6D1F7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1BB7EC-41A7-5C54-7D5C-5F851CD2AA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071" y="279000"/>
            <a:ext cx="8195123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C93DA0-4BB6-D4FE-4569-1EBC6A0E3483}"/>
              </a:ext>
            </a:extLst>
          </p:cNvPr>
          <p:cNvSpPr txBox="1"/>
          <p:nvPr/>
        </p:nvSpPr>
        <p:spPr>
          <a:xfrm>
            <a:off x="8941981" y="2573079"/>
            <a:ext cx="30090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Château de Lourmarin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4280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3FD3B8-9F92-9B35-38EF-C0F96DA05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3BD7EF-BF55-B888-7182-FAFE817D0D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826" y="279000"/>
            <a:ext cx="9638237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23D3F9-AB2B-7A7A-7BB8-60737D28895F}"/>
              </a:ext>
            </a:extLst>
          </p:cNvPr>
          <p:cNvSpPr txBox="1"/>
          <p:nvPr/>
        </p:nvSpPr>
        <p:spPr>
          <a:xfrm>
            <a:off x="159206" y="1905506"/>
            <a:ext cx="187133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Château Lourmarin, siège de la Fondation de Lourmarin Laurent-Vibert</a:t>
            </a:r>
          </a:p>
        </p:txBody>
      </p:sp>
    </p:spTree>
    <p:extLst>
      <p:ext uri="{BB962C8B-B14F-4D97-AF65-F5344CB8AC3E}">
        <p14:creationId xmlns:p14="http://schemas.microsoft.com/office/powerpoint/2010/main" val="189294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BD69F0-B5CD-B74E-4811-6559AD109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A5589D-43D4-DE98-7EC0-FF722E0A9E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353" y="315000"/>
            <a:ext cx="4671000" cy="6228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BB53C0-F2BC-3020-B387-37673057D993}"/>
              </a:ext>
            </a:extLst>
          </p:cNvPr>
          <p:cNvSpPr txBox="1"/>
          <p:nvPr/>
        </p:nvSpPr>
        <p:spPr>
          <a:xfrm>
            <a:off x="8314660" y="3072810"/>
            <a:ext cx="3487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Loggia du château.</a:t>
            </a:r>
          </a:p>
        </p:txBody>
      </p:sp>
    </p:spTree>
    <p:extLst>
      <p:ext uri="{BB962C8B-B14F-4D97-AF65-F5344CB8AC3E}">
        <p14:creationId xmlns:p14="http://schemas.microsoft.com/office/powerpoint/2010/main" val="32406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C52765-D5AA-A33A-48EE-DE0B6E756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3B729A-0CA7-3F58-4772-CC72E88988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E1AC05-DDA1-2206-F8E5-49CB2044F556}"/>
              </a:ext>
            </a:extLst>
          </p:cNvPr>
          <p:cNvSpPr txBox="1"/>
          <p:nvPr/>
        </p:nvSpPr>
        <p:spPr>
          <a:xfrm>
            <a:off x="5018567" y="5822431"/>
            <a:ext cx="27857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Concert - Célia Oneto Bensaid.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50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07980E-18F0-7AF9-57C8-56B346649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A5E9E4D-34A3-C8E4-C587-FFDD12F750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5315" y="279000"/>
            <a:ext cx="9638239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4DF3DA1-78BE-F8EA-37CA-45DEA2014837}"/>
              </a:ext>
            </a:extLst>
          </p:cNvPr>
          <p:cNvSpPr txBox="1"/>
          <p:nvPr/>
        </p:nvSpPr>
        <p:spPr>
          <a:xfrm>
            <a:off x="180472" y="1905506"/>
            <a:ext cx="188196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Château Lourmarin, siège de la Fondation de Lourmarin Laurent-Vibert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58968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204603-95AE-A701-FD70-16AE267FB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B0CC2C-1A49-51A0-40B2-C57CA81CC2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7426" y="387000"/>
            <a:ext cx="9138009" cy="60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2775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763658-A88C-935E-24BD-D902D6659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A48CC8-5259-C2C4-1E1C-92D20F9786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4263" y="333000"/>
            <a:ext cx="9283473" cy="61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0270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7C4F51-6BBF-DB83-A528-A988CBD9A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08CD7280-6258-41AC-BFBD-FC7B28C177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4417" y="297000"/>
            <a:ext cx="9583166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4825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00E39A-8A00-906E-4BDB-34F9AD7E4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76BE2B-58D1-D213-9161-614559B44A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7728" y="297000"/>
            <a:ext cx="4173218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3088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23CE8F-7408-02B6-2EAE-0ADFEFFB2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17CFE32-FEDC-527C-E2D1-F713A35462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0289" y="297000"/>
            <a:ext cx="9391421" cy="626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825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E2A15D-CA9B-9B31-CD34-734E5E2B97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108C14-EDA7-E503-37A3-9B3DA74C2B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1365" y="297000"/>
            <a:ext cx="9269270" cy="6264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4684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42A847-E715-3DE7-C988-BE6CE7C83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3914E4-3B6D-5C73-ABDE-027485C8A5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824" y="297000"/>
            <a:ext cx="9398351" cy="6264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6273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F7C98B-0D13-6FA3-F41E-3C90D537A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5EB35C-FA05-64C1-1DBB-F77D2E325B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1253" y="297000"/>
            <a:ext cx="9398350" cy="626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8180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58AB48-8633-992F-185E-234E7272E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DD1990-F25D-C4E0-0FBD-C31407D223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0348" y="297000"/>
            <a:ext cx="9391304" cy="6264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1242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89BE43-356F-7E8A-0342-7D7872EB2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BE423A-101A-ECD1-95A9-D96EE0C205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024" y="279000"/>
            <a:ext cx="9487952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3861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E95D1D-8836-ADD2-A384-DBA759819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174C58E-9565-FE01-D35C-4906FD1564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2810" y="261000"/>
            <a:ext cx="9506380" cy="63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155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2A9ABE-83B7-B48C-FE1A-A3EB10594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5FDB365D-F262-E36C-8E6C-203701EE13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2212" y="279000"/>
            <a:ext cx="948795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3363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15B5A-A85C-FF04-2ADF-5D3574FA2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AFE557-AAA1-64B4-289D-4605FE69D1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337" y="191386"/>
            <a:ext cx="10277325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95144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DA876F-C97E-4470-9A4D-A0587BFB0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7F6B5DCD-5C6C-5C08-7EF5-09F5484B98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824" y="297000"/>
            <a:ext cx="9398352" cy="6264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0319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C4A26B-816D-9662-D049-DCA4A1C436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5A6270-C2D5-BCF9-4F0D-77438836C8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172" y="422147"/>
            <a:ext cx="9036000" cy="601370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250E9E-C990-6BF8-263E-3C3F8EEB63E0}"/>
              </a:ext>
            </a:extLst>
          </p:cNvPr>
          <p:cNvSpPr txBox="1"/>
          <p:nvPr/>
        </p:nvSpPr>
        <p:spPr>
          <a:xfrm>
            <a:off x="9792586" y="2626242"/>
            <a:ext cx="23994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Marché</a:t>
            </a:r>
          </a:p>
        </p:txBody>
      </p:sp>
    </p:spTree>
    <p:extLst>
      <p:ext uri="{BB962C8B-B14F-4D97-AF65-F5344CB8AC3E}">
        <p14:creationId xmlns:p14="http://schemas.microsoft.com/office/powerpoint/2010/main" val="139919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C3678C-5867-91B2-FA2A-A08896479D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FB57C1-0A93-7345-B6AB-D58DD9A7E4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158" y="337500"/>
            <a:ext cx="8244000" cy="6183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69FC4C-F8B3-E50E-05AC-6493CF2815DE}"/>
              </a:ext>
            </a:extLst>
          </p:cNvPr>
          <p:cNvSpPr txBox="1"/>
          <p:nvPr/>
        </p:nvSpPr>
        <p:spPr>
          <a:xfrm>
            <a:off x="8665533" y="1212112"/>
            <a:ext cx="34024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Lorient Vous A Présenté Le Lourmarin Vaucluse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5EDD85C-2D0B-8DB6-7BA8-3CBF7A6B7808}"/>
              </a:ext>
            </a:extLst>
          </p:cNvPr>
          <p:cNvSpPr txBox="1"/>
          <p:nvPr/>
        </p:nvSpPr>
        <p:spPr>
          <a:xfrm>
            <a:off x="8761227" y="3429000"/>
            <a:ext cx="33067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842DC33-6AF4-A43D-3EFB-547E34711416}"/>
              </a:ext>
            </a:extLst>
          </p:cNvPr>
          <p:cNvSpPr txBox="1"/>
          <p:nvPr/>
        </p:nvSpPr>
        <p:spPr>
          <a:xfrm>
            <a:off x="9643730" y="5045723"/>
            <a:ext cx="3306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06122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169</Words>
  <Application>Microsoft Office PowerPoint</Application>
  <PresentationFormat>Grand écran</PresentationFormat>
  <Paragraphs>23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2026-05-12T07:53:05Z</dcterms:created>
  <dcterms:modified xsi:type="dcterms:W3CDTF">2026-06-20T08:44:08Z</dcterms:modified>
</cp:coreProperties>
</file>