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7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th0HOeTrWkqtXwC8FymVw==" hashData="Ja87Z/pM7pdlZPMrd/bZG93e8Y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B3"/>
    <a:srgbClr val="FFFF19"/>
    <a:srgbClr val="FFFF21"/>
    <a:srgbClr val="FFFF37"/>
    <a:srgbClr val="FFC50D"/>
    <a:srgbClr val="D7AE85"/>
    <a:srgbClr val="CFAE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35" autoAdjust="0"/>
    <p:restoredTop sz="94660"/>
  </p:normalViewPr>
  <p:slideViewPr>
    <p:cSldViewPr>
      <p:cViewPr>
        <p:scale>
          <a:sx n="76" d="100"/>
          <a:sy n="76" d="100"/>
        </p:scale>
        <p:origin x="-1282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2F93C5E-DCA2-4E21-A056-B12D06F6CA8E}" type="datetimeFigureOut">
              <a:rPr lang="fr-FR"/>
              <a:pPr>
                <a:defRPr/>
              </a:pPr>
              <a:t>12/02/2025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9671CF-FCD3-4221-8BF3-47E898E769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0701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82788E1-5A68-4741-8EC3-917D9EA47E9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4A235F-6680-4E7A-BFF7-AAB16A6E222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4F94138-A89A-4D76-8628-E685C3CA460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27C9F-D8FE-4D80-8396-D73ED23E17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8474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A4818-CA58-4B4C-AD6E-B4FF89D83A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6718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FAF0A-508D-4876-9054-25D52F91BB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3483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B4FEE1-EE52-457E-A39C-CC8148658C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2255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668FF-B338-4218-90E9-04DF8F6A55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8275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06FF6A-8F13-4281-8081-4D93CE0684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7369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28CC2-9AF0-42EE-A5E0-C888BF771B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33183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C7CD9-6144-4378-8D00-15D468D55A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6064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21094-37DA-4146-846C-E2BF44B9DC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0830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16F36-B29A-49C3-94AA-3E51A71487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4150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1994F-A943-4419-9644-76587C7D35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567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5996">
              <a:srgbClr val="F25100"/>
            </a:gs>
            <a:gs pos="88000">
              <a:schemeClr val="bg2">
                <a:lumMod val="60000"/>
                <a:lumOff val="40000"/>
              </a:schemeClr>
            </a:gs>
            <a:gs pos="93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8A5D75-BA97-4C7E-BD3A-7074BF3CAA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notesSlide" Target="../notesSlides/notesSlide1.xml"/><Relationship Id="rId18" Type="http://schemas.openxmlformats.org/officeDocument/2006/relationships/image" Target="../media/image5.png"/><Relationship Id="rId26" Type="http://schemas.openxmlformats.org/officeDocument/2006/relationships/image" Target="../media/image13.jpeg"/><Relationship Id="rId3" Type="http://schemas.openxmlformats.org/officeDocument/2006/relationships/audio" Target="../media/audio3.wav"/><Relationship Id="rId21" Type="http://schemas.openxmlformats.org/officeDocument/2006/relationships/image" Target="../media/image8.png"/><Relationship Id="rId7" Type="http://schemas.openxmlformats.org/officeDocument/2006/relationships/audio" Target="../media/audio7.wav"/><Relationship Id="rId12" Type="http://schemas.openxmlformats.org/officeDocument/2006/relationships/slideLayout" Target="../slideLayouts/slideLayout1.xml"/><Relationship Id="rId17" Type="http://schemas.openxmlformats.org/officeDocument/2006/relationships/image" Target="../media/image4.png"/><Relationship Id="rId25" Type="http://schemas.openxmlformats.org/officeDocument/2006/relationships/image" Target="../media/image12.jpeg"/><Relationship Id="rId2" Type="http://schemas.openxmlformats.org/officeDocument/2006/relationships/audio" Target="../media/audio2.wav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audio" Target="../media/audio11.wav"/><Relationship Id="rId24" Type="http://schemas.openxmlformats.org/officeDocument/2006/relationships/image" Target="../media/image11.gif"/><Relationship Id="rId5" Type="http://schemas.openxmlformats.org/officeDocument/2006/relationships/audio" Target="../media/audio5.wav"/><Relationship Id="rId15" Type="http://schemas.openxmlformats.org/officeDocument/2006/relationships/image" Target="../media/image2.jpeg"/><Relationship Id="rId23" Type="http://schemas.openxmlformats.org/officeDocument/2006/relationships/image" Target="../media/image10.png"/><Relationship Id="rId10" Type="http://schemas.openxmlformats.org/officeDocument/2006/relationships/audio" Target="../media/audio10.wav"/><Relationship Id="rId19" Type="http://schemas.openxmlformats.org/officeDocument/2006/relationships/image" Target="../media/image6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1.png"/><Relationship Id="rId22" Type="http://schemas.openxmlformats.org/officeDocument/2006/relationships/image" Target="../media/image9.png"/><Relationship Id="rId27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jpeg"/><Relationship Id="rId18" Type="http://schemas.openxmlformats.org/officeDocument/2006/relationships/audio" Target="../media/audio15.wav"/><Relationship Id="rId26" Type="http://schemas.openxmlformats.org/officeDocument/2006/relationships/audio" Target="../media/audio19.wav"/><Relationship Id="rId39" Type="http://schemas.microsoft.com/office/2007/relationships/hdphoto" Target="../media/hdphoto1.wdp"/><Relationship Id="rId21" Type="http://schemas.openxmlformats.org/officeDocument/2006/relationships/image" Target="../media/image28.jpeg"/><Relationship Id="rId34" Type="http://schemas.openxmlformats.org/officeDocument/2006/relationships/audio" Target="../media/audio23.wav"/><Relationship Id="rId42" Type="http://schemas.openxmlformats.org/officeDocument/2006/relationships/image" Target="../media/image39.gif"/><Relationship Id="rId47" Type="http://schemas.openxmlformats.org/officeDocument/2006/relationships/image" Target="../media/image43.png"/><Relationship Id="rId50" Type="http://schemas.openxmlformats.org/officeDocument/2006/relationships/image" Target="../media/image45.png"/><Relationship Id="rId55" Type="http://schemas.microsoft.com/office/2007/relationships/hdphoto" Target="../media/hdphoto6.wdp"/><Relationship Id="rId63" Type="http://schemas.openxmlformats.org/officeDocument/2006/relationships/image" Target="../media/image53.jpeg"/><Relationship Id="rId68" Type="http://schemas.openxmlformats.org/officeDocument/2006/relationships/image" Target="../media/image58.png"/><Relationship Id="rId76" Type="http://schemas.openxmlformats.org/officeDocument/2006/relationships/image" Target="../media/image65.gif"/><Relationship Id="rId7" Type="http://schemas.openxmlformats.org/officeDocument/2006/relationships/image" Target="../media/image19.gif"/><Relationship Id="rId71" Type="http://schemas.openxmlformats.org/officeDocument/2006/relationships/image" Target="../media/image61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14.wav"/><Relationship Id="rId29" Type="http://schemas.openxmlformats.org/officeDocument/2006/relationships/image" Target="../media/image32.jpeg"/><Relationship Id="rId11" Type="http://schemas.openxmlformats.org/officeDocument/2006/relationships/image" Target="../media/image23.gif"/><Relationship Id="rId24" Type="http://schemas.openxmlformats.org/officeDocument/2006/relationships/audio" Target="../media/audio18.wav"/><Relationship Id="rId32" Type="http://schemas.openxmlformats.org/officeDocument/2006/relationships/audio" Target="../media/audio22.wav"/><Relationship Id="rId37" Type="http://schemas.openxmlformats.org/officeDocument/2006/relationships/image" Target="../media/image36.jpeg"/><Relationship Id="rId40" Type="http://schemas.openxmlformats.org/officeDocument/2006/relationships/image" Target="../media/image38.png"/><Relationship Id="rId45" Type="http://schemas.openxmlformats.org/officeDocument/2006/relationships/image" Target="../media/image41.jpeg"/><Relationship Id="rId53" Type="http://schemas.microsoft.com/office/2007/relationships/hdphoto" Target="../media/hdphoto5.wdp"/><Relationship Id="rId58" Type="http://schemas.openxmlformats.org/officeDocument/2006/relationships/image" Target="../media/image49.png"/><Relationship Id="rId66" Type="http://schemas.openxmlformats.org/officeDocument/2006/relationships/image" Target="../media/image56.png"/><Relationship Id="rId74" Type="http://schemas.openxmlformats.org/officeDocument/2006/relationships/image" Target="../media/image63.png"/><Relationship Id="rId5" Type="http://schemas.openxmlformats.org/officeDocument/2006/relationships/image" Target="../media/image11.gif"/><Relationship Id="rId15" Type="http://schemas.openxmlformats.org/officeDocument/2006/relationships/image" Target="../media/image25.jpeg"/><Relationship Id="rId23" Type="http://schemas.openxmlformats.org/officeDocument/2006/relationships/image" Target="../media/image29.jpeg"/><Relationship Id="rId28" Type="http://schemas.openxmlformats.org/officeDocument/2006/relationships/audio" Target="../media/audio20.wav"/><Relationship Id="rId36" Type="http://schemas.openxmlformats.org/officeDocument/2006/relationships/audio" Target="../media/audio24.wav"/><Relationship Id="rId49" Type="http://schemas.microsoft.com/office/2007/relationships/hdphoto" Target="../media/hdphoto3.wdp"/><Relationship Id="rId57" Type="http://schemas.microsoft.com/office/2007/relationships/hdphoto" Target="../media/hdphoto7.wdp"/><Relationship Id="rId61" Type="http://schemas.openxmlformats.org/officeDocument/2006/relationships/image" Target="../media/image51.png"/><Relationship Id="rId10" Type="http://schemas.openxmlformats.org/officeDocument/2006/relationships/image" Target="../media/image22.gif"/><Relationship Id="rId19" Type="http://schemas.openxmlformats.org/officeDocument/2006/relationships/image" Target="../media/image27.jpeg"/><Relationship Id="rId31" Type="http://schemas.openxmlformats.org/officeDocument/2006/relationships/image" Target="../media/image33.jpeg"/><Relationship Id="rId44" Type="http://schemas.openxmlformats.org/officeDocument/2006/relationships/audio" Target="../media/audio25.wav"/><Relationship Id="rId52" Type="http://schemas.openxmlformats.org/officeDocument/2006/relationships/image" Target="../media/image46.png"/><Relationship Id="rId60" Type="http://schemas.openxmlformats.org/officeDocument/2006/relationships/image" Target="../media/image50.png"/><Relationship Id="rId65" Type="http://schemas.openxmlformats.org/officeDocument/2006/relationships/image" Target="../media/image55.png"/><Relationship Id="rId73" Type="http://schemas.openxmlformats.org/officeDocument/2006/relationships/image" Target="../media/image62.jpeg"/><Relationship Id="rId4" Type="http://schemas.openxmlformats.org/officeDocument/2006/relationships/image" Target="../media/image17.png"/><Relationship Id="rId9" Type="http://schemas.openxmlformats.org/officeDocument/2006/relationships/image" Target="../media/image21.gif"/><Relationship Id="rId14" Type="http://schemas.openxmlformats.org/officeDocument/2006/relationships/audio" Target="../media/audio13.wav"/><Relationship Id="rId22" Type="http://schemas.openxmlformats.org/officeDocument/2006/relationships/audio" Target="../media/audio17.wav"/><Relationship Id="rId27" Type="http://schemas.openxmlformats.org/officeDocument/2006/relationships/image" Target="../media/image31.jpeg"/><Relationship Id="rId30" Type="http://schemas.openxmlformats.org/officeDocument/2006/relationships/audio" Target="../media/audio21.wav"/><Relationship Id="rId35" Type="http://schemas.openxmlformats.org/officeDocument/2006/relationships/image" Target="../media/image35.jpeg"/><Relationship Id="rId43" Type="http://schemas.openxmlformats.org/officeDocument/2006/relationships/image" Target="../media/image40.gif"/><Relationship Id="rId48" Type="http://schemas.openxmlformats.org/officeDocument/2006/relationships/image" Target="../media/image44.png"/><Relationship Id="rId56" Type="http://schemas.openxmlformats.org/officeDocument/2006/relationships/image" Target="../media/image48.png"/><Relationship Id="rId64" Type="http://schemas.openxmlformats.org/officeDocument/2006/relationships/image" Target="../media/image54.png"/><Relationship Id="rId69" Type="http://schemas.openxmlformats.org/officeDocument/2006/relationships/image" Target="../media/image59.jpeg"/><Relationship Id="rId8" Type="http://schemas.openxmlformats.org/officeDocument/2006/relationships/image" Target="../media/image20.gif"/><Relationship Id="rId51" Type="http://schemas.microsoft.com/office/2007/relationships/hdphoto" Target="../media/hdphoto4.wdp"/><Relationship Id="rId72" Type="http://schemas.openxmlformats.org/officeDocument/2006/relationships/audio" Target="../media/audio1.wav"/><Relationship Id="rId3" Type="http://schemas.openxmlformats.org/officeDocument/2006/relationships/image" Target="../media/image16.png"/><Relationship Id="rId12" Type="http://schemas.openxmlformats.org/officeDocument/2006/relationships/audio" Target="../media/audio12.wav"/><Relationship Id="rId17" Type="http://schemas.openxmlformats.org/officeDocument/2006/relationships/image" Target="../media/image26.jpeg"/><Relationship Id="rId25" Type="http://schemas.openxmlformats.org/officeDocument/2006/relationships/image" Target="../media/image30.jpeg"/><Relationship Id="rId33" Type="http://schemas.openxmlformats.org/officeDocument/2006/relationships/image" Target="../media/image34.jpeg"/><Relationship Id="rId38" Type="http://schemas.openxmlformats.org/officeDocument/2006/relationships/image" Target="../media/image37.png"/><Relationship Id="rId46" Type="http://schemas.openxmlformats.org/officeDocument/2006/relationships/image" Target="../media/image42.png"/><Relationship Id="rId59" Type="http://schemas.microsoft.com/office/2007/relationships/hdphoto" Target="../media/hdphoto8.wdp"/><Relationship Id="rId67" Type="http://schemas.openxmlformats.org/officeDocument/2006/relationships/image" Target="../media/image57.png"/><Relationship Id="rId20" Type="http://schemas.openxmlformats.org/officeDocument/2006/relationships/audio" Target="../media/audio16.wav"/><Relationship Id="rId41" Type="http://schemas.microsoft.com/office/2007/relationships/hdphoto" Target="../media/hdphoto2.wdp"/><Relationship Id="rId54" Type="http://schemas.openxmlformats.org/officeDocument/2006/relationships/image" Target="../media/image47.png"/><Relationship Id="rId62" Type="http://schemas.openxmlformats.org/officeDocument/2006/relationships/image" Target="../media/image52.jpeg"/><Relationship Id="rId70" Type="http://schemas.openxmlformats.org/officeDocument/2006/relationships/image" Target="../media/image60.gif"/><Relationship Id="rId75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. 3222.wav">
            <a:hlinkClick r:id="" action="ppaction://media"/>
          </p:cNvPr>
          <p:cNvPicPr>
            <a:picLocks noRot="1" noChangeAspect="1"/>
          </p:cNvPicPr>
          <p:nvPr>
            <a:wavAudioFile r:embed="rId1" name="15. Christophe - Senorita - 1974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cccc_Modifié.jpe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4763"/>
            <a:ext cx="91535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. 3222.wav">
            <a:hlinkClick r:id="" action="ppaction://media"/>
          </p:cNvPr>
          <p:cNvPicPr>
            <a:picLocks noRot="1" noChangeAspect="1"/>
          </p:cNvPicPr>
          <p:nvPr>
            <a:wavAudioFile r:embed="rId2" name="14. Gerard Blanchard - Rock Amadour - 1981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5. 3223.wav">
            <a:hlinkClick r:id="" action="ppaction://media"/>
          </p:cNvPr>
          <p:cNvPicPr>
            <a:picLocks noRot="1" noChangeAspect="1"/>
          </p:cNvPicPr>
          <p:nvPr>
            <a:wavAudioFile r:embed="rId3" name="15. Lipps Inc. - Funky Town - 1979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2. 3222.wav">
            <a:hlinkClick r:id="" action="ppaction://media"/>
          </p:cNvPr>
          <p:cNvPicPr>
            <a:picLocks noRot="1" noChangeAspect="1"/>
          </p:cNvPicPr>
          <p:nvPr>
            <a:wavAudioFile r:embed="rId4" name="12. Sabrina - Boys Boys Boys - 1987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3. 3222.wav">
            <a:hlinkClick r:id="" action="ppaction://media"/>
          </p:cNvPr>
          <p:cNvPicPr>
            <a:picLocks noRot="1" noChangeAspect="1"/>
          </p:cNvPicPr>
          <p:nvPr>
            <a:wavAudioFile r:embed="rId5" name="13. Michel Delpech - Quand J'etais Chanteur -1975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1. 3238.wav">
            <a:hlinkClick r:id="" action="ppaction://media"/>
          </p:cNvPr>
          <p:cNvPicPr>
            <a:picLocks noRot="1" noChangeAspect="1"/>
          </p:cNvPicPr>
          <p:nvPr>
            <a:wavAudioFile r:embed="rId6" name="11. Irene Cara - Fame - 1980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4. 3238.wav">
            <a:hlinkClick r:id="" action="ppaction://media"/>
          </p:cNvPr>
          <p:cNvPicPr>
            <a:picLocks noRot="1" noChangeAspect="1"/>
          </p:cNvPicPr>
          <p:nvPr>
            <a:wavAudioFile r:embed="rId7" name="04. Eddy Mitchell - Couleur Menthe A L'eau - 1980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del3238.wav">
            <a:hlinkClick r:id="" action="ppaction://media"/>
          </p:cNvPr>
          <p:cNvPicPr>
            <a:picLocks noRot="1" noChangeAspect="1"/>
          </p:cNvPicPr>
          <p:nvPr>
            <a:wavAudioFile r:embed="rId8" name="Adele - Easy On Me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del3239.wav">
            <a:hlinkClick r:id="" action="ppaction://media"/>
          </p:cNvPr>
          <p:cNvPicPr>
            <a:picLocks noRot="1" noChangeAspect="1"/>
          </p:cNvPicPr>
          <p:nvPr>
            <a:wavAudioFile r:embed="rId9" name="Adele - Easy On Me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3238.wav">
            <a:hlinkClick r:id="" action="ppaction://media"/>
          </p:cNvPr>
          <p:cNvPicPr>
            <a:picLocks noRot="1" noChangeAspect="1"/>
          </p:cNvPicPr>
          <p:nvPr>
            <a:wavAudioFile r:embed="rId10" name="03. Calogero - Centre ville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3238.wav">
            <a:hlinkClick r:id="" action="ppaction://media"/>
          </p:cNvPr>
          <p:cNvPicPr>
            <a:picLocks noRot="1" noChangeAspect="1"/>
          </p:cNvPicPr>
          <p:nvPr>
            <a:wavAudioFile r:embed="rId11" name="Por que te vas.wav"/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43013" y="982663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2088" y="2760663"/>
            <a:ext cx="1301750" cy="13208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rgbClr val="FF99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73310"/>
            <a:ext cx="388843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8" name="Picture 19" descr="C:\Users\JCL\Desktop\cover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22438"/>
            <a:ext cx="3373437" cy="350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cccc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4763"/>
            <a:ext cx="9153525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\Desktop\bbbb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38213"/>
            <a:ext cx="6697662" cy="493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187450" y="930275"/>
            <a:ext cx="6769100" cy="5019675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3160713"/>
            <a:ext cx="1403350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64150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01. Gerard Berliner - Louise - 1982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02. Barry White - You're the first, the last, my everything - 1974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03. Womack &amp; Womack - Celebrate the world - 1989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04. Duran Duran - Ordinary World - 1993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05. Fine Young Cannibals - Good thing - 1987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06. Communards - Never can say goodby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07. Al Corley - Cold dresses - 198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09. ABC - The look of love - 1982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. Oliver Cheatman - Get down saturday night - 1983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. Tracks - Long train runnin' - 1983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81525"/>
            <a:ext cx="4540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. Diana Ross &amp; The Supremes - Stop in the name of love - 1965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. Thierry Pastor - Sur des musiques noires - 1986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08. David Hallyday - He's my girl - 1987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4" name="10. Boys Town Gang - Can't take my eyes off you - 1982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1050" y="5075088"/>
            <a:ext cx="625475" cy="83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5421313"/>
            <a:ext cx="69437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44" y="4300537"/>
            <a:ext cx="604143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391" y="1196752"/>
            <a:ext cx="1823993" cy="114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546" y="2420887"/>
            <a:ext cx="1678384" cy="6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Image 10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631950"/>
            <a:ext cx="66198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27043" y="1783557"/>
            <a:ext cx="373063" cy="368300"/>
          </a:xfrm>
          <a:prstGeom prst="ellipse">
            <a:avLst/>
          </a:prstGeom>
          <a:blipFill dpi="0" rotWithShape="1">
            <a:blip r:embed="rId7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15" descr="C:\Users\Marie-Jose\Desktop\NUMEROS JUKEBOX NOIR\15 (FILEminimizer).jpg">
            <a:hlinkClick r:id="" action="ppaction://noaction" highlightClick="1">
              <a:snd r:embed="rId72" name="15. Christophe - Senorita - 1974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0" y="4878388"/>
            <a:ext cx="1028700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9" descr="C:\Users\JCL\Desktop\cover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573213"/>
            <a:ext cx="130492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70313" y="1476375"/>
            <a:ext cx="1524000" cy="1662113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2025-02-12T14:24:28Z</dcterms:modified>
</cp:coreProperties>
</file>