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19/06/2026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19/06/2026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-54651" y="297008"/>
            <a:ext cx="92533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6000" b="1" dirty="0" smtClean="0"/>
              <a:t>Quelques portraits d’artistes</a:t>
            </a:r>
            <a:endParaRPr lang="pt-BR" sz="6000" b="1" dirty="0" smtClean="0"/>
          </a:p>
        </p:txBody>
      </p:sp>
      <p:sp>
        <p:nvSpPr>
          <p:cNvPr id="2" name="ZoneTexte 1"/>
          <p:cNvSpPr txBox="1"/>
          <p:nvPr/>
        </p:nvSpPr>
        <p:spPr>
          <a:xfrm>
            <a:off x="3673901" y="2151407"/>
            <a:ext cx="149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Et photos </a:t>
            </a:r>
            <a:endParaRPr lang="pt-B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5" y="2814225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14400" y="5763159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2" name="Stylisation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4400" y="105249"/>
            <a:ext cx="7315200" cy="548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7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36</cp:revision>
  <dcterms:created xsi:type="dcterms:W3CDTF">2017-12-01T12:36:20Z</dcterms:created>
  <dcterms:modified xsi:type="dcterms:W3CDTF">2026-06-19T13:26:21Z</dcterms:modified>
</cp:coreProperties>
</file>