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8" r:id="rId11"/>
    <p:sldId id="264" r:id="rId12"/>
    <p:sldId id="265" r:id="rId13"/>
    <p:sldId id="266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5" r:id="rId36"/>
    <p:sldId id="290" r:id="rId37"/>
    <p:sldId id="291" r:id="rId38"/>
    <p:sldId id="292" r:id="rId39"/>
    <p:sldId id="293" r:id="rId40"/>
    <p:sldId id="294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7604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103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752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007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123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041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849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84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582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511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823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290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563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74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627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051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270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1ACE3D11-40D4-4AFC-8E5A-9B9A9C791285}" type="datetimeFigureOut">
              <a:rPr lang="fr-FR" smtClean="0"/>
              <a:t>15/06/2026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7A31265F-BA5D-4955-BF1C-BBFAE557A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41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jpeg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844" y="1689463"/>
            <a:ext cx="4652553" cy="465255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70263" y="870857"/>
            <a:ext cx="108468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SEXY &amp; COQUIN N°78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0" y="4559209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36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633" y="339633"/>
            <a:ext cx="6017623" cy="601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965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89" y="-2761700"/>
            <a:ext cx="5582194" cy="1209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47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886" y="391886"/>
            <a:ext cx="5939245" cy="593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402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405" y="557348"/>
            <a:ext cx="3291841" cy="585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88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75" y="381000"/>
            <a:ext cx="48958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735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77" y="435428"/>
            <a:ext cx="5876002" cy="59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138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548" y="473664"/>
            <a:ext cx="4493207" cy="598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166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095" y="-539931"/>
            <a:ext cx="4480033" cy="775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69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175" y="571500"/>
            <a:ext cx="48196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965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71550"/>
            <a:ext cx="5010150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26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105" y="618310"/>
            <a:ext cx="6439208" cy="566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17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823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806" y="518158"/>
            <a:ext cx="4430904" cy="579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644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62" y="243839"/>
            <a:ext cx="3930469" cy="589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369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763" y="313507"/>
            <a:ext cx="6010549" cy="58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817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738187"/>
            <a:ext cx="491490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740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619125"/>
            <a:ext cx="48577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7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552" y="857249"/>
            <a:ext cx="5170935" cy="559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190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512" y="619125"/>
            <a:ext cx="47529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713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17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226" y="478971"/>
            <a:ext cx="6605391" cy="597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678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950" y="513806"/>
            <a:ext cx="5910126" cy="591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38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219075"/>
            <a:ext cx="5010150" cy="641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066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625" y="775063"/>
            <a:ext cx="9198401" cy="5590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483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754" y="516949"/>
            <a:ext cx="5582195" cy="6040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390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272" y="400594"/>
            <a:ext cx="5986934" cy="597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469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146" y="252549"/>
            <a:ext cx="6348292" cy="580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434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964" y="461553"/>
            <a:ext cx="5772283" cy="5982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151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468" y="322217"/>
            <a:ext cx="3965303" cy="594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074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846" y="452846"/>
            <a:ext cx="6618514" cy="6618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713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240" y="-365760"/>
            <a:ext cx="7985760" cy="798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384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09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072" y="-1602377"/>
            <a:ext cx="5957515" cy="8460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959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555" y="543332"/>
            <a:ext cx="4355983" cy="5805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94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619125"/>
            <a:ext cx="49149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139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40" y="541836"/>
            <a:ext cx="6650355" cy="565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870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019" y="0"/>
            <a:ext cx="38539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465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429" y="339634"/>
            <a:ext cx="6371583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073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351" y="508122"/>
            <a:ext cx="4151449" cy="586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184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428" y="583475"/>
            <a:ext cx="3595058" cy="549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331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995362"/>
            <a:ext cx="6096000" cy="486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88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97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806" y="540204"/>
            <a:ext cx="6217783" cy="556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882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837" y="381000"/>
            <a:ext cx="48863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770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336" y="496388"/>
            <a:ext cx="6210210" cy="597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129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418" y="567437"/>
            <a:ext cx="4377418" cy="574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714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286" y="470263"/>
            <a:ext cx="6080823" cy="593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03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212" y="381000"/>
            <a:ext cx="49815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482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687" y="76328"/>
            <a:ext cx="4876800" cy="6096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062" y="4777380"/>
            <a:ext cx="1719126" cy="139494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5" y="5118973"/>
            <a:ext cx="1836327" cy="103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967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98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N°278</dc:title>
  <dc:creator>BEYAERT Jean-Louis</dc:creator>
  <cp:lastModifiedBy>user</cp:lastModifiedBy>
  <cp:revision>6</cp:revision>
  <dcterms:created xsi:type="dcterms:W3CDTF">2026-06-15T13:17:49Z</dcterms:created>
  <dcterms:modified xsi:type="dcterms:W3CDTF">2026-06-15T14:56:10Z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