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302" r:id="rId42"/>
    <p:sldId id="296" r:id="rId43"/>
    <p:sldId id="297" r:id="rId44"/>
    <p:sldId id="298" r:id="rId45"/>
    <p:sldId id="299" r:id="rId46"/>
    <p:sldId id="303" r:id="rId47"/>
    <p:sldId id="300" r:id="rId48"/>
    <p:sldId id="301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256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888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106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813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343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719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59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127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390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84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04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685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723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783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369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196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053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7DA8375-D679-410B-989E-F6AC76867A3F}" type="datetimeFigureOut">
              <a:rPr lang="fr-FR" smtClean="0"/>
              <a:t>11/06/2026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C5E8A28-D02B-41E1-AD37-AB02A6B38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9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844" y="1513250"/>
            <a:ext cx="5381625" cy="47720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54955" y="670560"/>
            <a:ext cx="92885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EN VRAC N°220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554" y="48565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048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29" y="470263"/>
            <a:ext cx="6429146" cy="593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089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58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868" y="522515"/>
            <a:ext cx="6334651" cy="603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065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622" y="548641"/>
            <a:ext cx="4346472" cy="614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561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80" y="487680"/>
            <a:ext cx="5939246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697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718" y="462370"/>
            <a:ext cx="5816509" cy="581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03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389" y="0"/>
            <a:ext cx="38132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36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406" y="444136"/>
            <a:ext cx="8122209" cy="605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906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428625"/>
            <a:ext cx="45720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53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571500"/>
            <a:ext cx="48291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471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155" y="601979"/>
            <a:ext cx="4231068" cy="559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86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601" y="511628"/>
            <a:ext cx="4669536" cy="583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867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29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571500"/>
            <a:ext cx="476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68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467" y="583474"/>
            <a:ext cx="3883138" cy="581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83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34" y="339634"/>
            <a:ext cx="5965372" cy="596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50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634" y="506186"/>
            <a:ext cx="501015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042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148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056" y="418011"/>
            <a:ext cx="3993963" cy="545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707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1033462"/>
            <a:ext cx="5619750" cy="58898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742" y="-1960109"/>
            <a:ext cx="5800133" cy="515615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05742" y="1358537"/>
            <a:ext cx="60970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Mon cadeau pour ma belle-mère</a:t>
            </a:r>
          </a:p>
          <a:p>
            <a:pPr algn="ctr"/>
            <a:r>
              <a:rPr lang="fr-FR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 l’occasion de la fête des mères  </a:t>
            </a:r>
            <a:endParaRPr lang="fr-FR" sz="2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4598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429" y="470263"/>
            <a:ext cx="6007302" cy="648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796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745" y="363583"/>
            <a:ext cx="4551099" cy="568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112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384" y="531223"/>
            <a:ext cx="3443931" cy="535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887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857250"/>
            <a:ext cx="67818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582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857250"/>
            <a:ext cx="80200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962" y="857250"/>
            <a:ext cx="66960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22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432" y="505097"/>
            <a:ext cx="6027716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70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37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004887"/>
            <a:ext cx="68580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375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574" y="205739"/>
            <a:ext cx="4800600" cy="617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56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32707"/>
            <a:ext cx="501015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130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51" y="506430"/>
            <a:ext cx="6026332" cy="596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531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976312"/>
            <a:ext cx="6096000" cy="490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58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09550"/>
            <a:ext cx="501015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16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619125"/>
            <a:ext cx="47625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09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989" y="496389"/>
            <a:ext cx="5671808" cy="586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31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583" y="542380"/>
            <a:ext cx="7107996" cy="5797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196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567" y="583838"/>
            <a:ext cx="4613794" cy="575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98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013" y="647256"/>
            <a:ext cx="5550943" cy="5582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0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794" y="383177"/>
            <a:ext cx="6339701" cy="602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675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381000"/>
            <a:ext cx="48196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938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80" y="487680"/>
            <a:ext cx="5669280" cy="566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39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23" y="539930"/>
            <a:ext cx="7181222" cy="583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054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738" y="522513"/>
            <a:ext cx="5785709" cy="589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251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130" y="470263"/>
            <a:ext cx="5228672" cy="638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79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381000"/>
            <a:ext cx="48577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954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012" y="0"/>
            <a:ext cx="3985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62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03" y="409303"/>
            <a:ext cx="6096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13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66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>
        <p15:prstTrans prst="fallOver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25</TotalTime>
  <Words>17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N°220</dc:title>
  <dc:creator>Perroquet34740</dc:creator>
  <cp:lastModifiedBy>user</cp:lastModifiedBy>
  <cp:revision>4</cp:revision>
  <dcterms:created xsi:type="dcterms:W3CDTF">2026-06-11T19:07:51Z</dcterms:created>
  <dcterms:modified xsi:type="dcterms:W3CDTF">2026-06-11T19:33:09Z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