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73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715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534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08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910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719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2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726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17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23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68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269E-5AE6-439D-8805-1D04E3A306C9}" type="datetimeFigureOut">
              <a:rPr lang="fr-FR" smtClean="0"/>
              <a:t>17/06/2026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F3D10-9514-4CB3-8364-76CE510E08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383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654" y="1224643"/>
            <a:ext cx="4800600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20091" y="139337"/>
            <a:ext cx="80663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N°221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348" y="51965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97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809" y="583475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610332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549" y="-87086"/>
            <a:ext cx="6853331" cy="6845751"/>
          </a:xfrm>
        </p:spPr>
      </p:pic>
    </p:spTree>
    <p:extLst>
      <p:ext uri="{BB962C8B-B14F-4D97-AF65-F5344CB8AC3E}">
        <p14:creationId xmlns:p14="http://schemas.microsoft.com/office/powerpoint/2010/main" val="2273901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454" y="-48626"/>
            <a:ext cx="6702632" cy="6906626"/>
          </a:xfrm>
        </p:spPr>
      </p:pic>
    </p:spTree>
    <p:extLst>
      <p:ext uri="{BB962C8B-B14F-4D97-AF65-F5344CB8AC3E}">
        <p14:creationId xmlns:p14="http://schemas.microsoft.com/office/powerpoint/2010/main" val="1257945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43641" cy="6929552"/>
          </a:xfrm>
        </p:spPr>
      </p:pic>
    </p:spTree>
    <p:extLst>
      <p:ext uri="{BB962C8B-B14F-4D97-AF65-F5344CB8AC3E}">
        <p14:creationId xmlns:p14="http://schemas.microsoft.com/office/powerpoint/2010/main" val="3720053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781" y="-121920"/>
            <a:ext cx="8422568" cy="7209148"/>
          </a:xfrm>
        </p:spPr>
      </p:pic>
    </p:spTree>
    <p:extLst>
      <p:ext uri="{BB962C8B-B14F-4D97-AF65-F5344CB8AC3E}">
        <p14:creationId xmlns:p14="http://schemas.microsoft.com/office/powerpoint/2010/main" val="944599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776" y="0"/>
            <a:ext cx="7834448" cy="6940785"/>
          </a:xfrm>
        </p:spPr>
      </p:pic>
    </p:spTree>
    <p:extLst>
      <p:ext uri="{BB962C8B-B14F-4D97-AF65-F5344CB8AC3E}">
        <p14:creationId xmlns:p14="http://schemas.microsoft.com/office/powerpoint/2010/main" val="2791344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64" y="95794"/>
            <a:ext cx="5103185" cy="6762206"/>
          </a:xfrm>
        </p:spPr>
      </p:pic>
    </p:spTree>
    <p:extLst>
      <p:ext uri="{BB962C8B-B14F-4D97-AF65-F5344CB8AC3E}">
        <p14:creationId xmlns:p14="http://schemas.microsoft.com/office/powerpoint/2010/main" val="3381026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943599" cy="7315200"/>
          </a:xfrm>
        </p:spPr>
      </p:pic>
    </p:spTree>
    <p:extLst>
      <p:ext uri="{BB962C8B-B14F-4D97-AF65-F5344CB8AC3E}">
        <p14:creationId xmlns:p14="http://schemas.microsoft.com/office/powerpoint/2010/main" val="1458550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73" y="0"/>
            <a:ext cx="5956178" cy="6876996"/>
          </a:xfrm>
        </p:spPr>
      </p:pic>
    </p:spTree>
    <p:extLst>
      <p:ext uri="{BB962C8B-B14F-4D97-AF65-F5344CB8AC3E}">
        <p14:creationId xmlns:p14="http://schemas.microsoft.com/office/powerpoint/2010/main" val="1858453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349" y="-470263"/>
            <a:ext cx="7282993" cy="7803208"/>
          </a:xfrm>
        </p:spPr>
      </p:pic>
    </p:spTree>
    <p:extLst>
      <p:ext uri="{BB962C8B-B14F-4D97-AF65-F5344CB8AC3E}">
        <p14:creationId xmlns:p14="http://schemas.microsoft.com/office/powerpoint/2010/main" val="1728847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036" y="0"/>
            <a:ext cx="5798164" cy="6977640"/>
          </a:xfrm>
        </p:spPr>
      </p:pic>
    </p:spTree>
    <p:extLst>
      <p:ext uri="{BB962C8B-B14F-4D97-AF65-F5344CB8AC3E}">
        <p14:creationId xmlns:p14="http://schemas.microsoft.com/office/powerpoint/2010/main" val="312593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787" y="600891"/>
            <a:ext cx="4750120" cy="6176963"/>
          </a:xfrm>
        </p:spPr>
      </p:pic>
    </p:spTree>
    <p:extLst>
      <p:ext uri="{BB962C8B-B14F-4D97-AF65-F5344CB8AC3E}">
        <p14:creationId xmlns:p14="http://schemas.microsoft.com/office/powerpoint/2010/main" val="72167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84" y="0"/>
            <a:ext cx="4833247" cy="6983401"/>
          </a:xfrm>
        </p:spPr>
      </p:pic>
    </p:spTree>
    <p:extLst>
      <p:ext uri="{BB962C8B-B14F-4D97-AF65-F5344CB8AC3E}">
        <p14:creationId xmlns:p14="http://schemas.microsoft.com/office/powerpoint/2010/main" val="3712951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919" y="0"/>
            <a:ext cx="5683189" cy="6860885"/>
          </a:xfrm>
        </p:spPr>
      </p:pic>
    </p:spTree>
    <p:extLst>
      <p:ext uri="{BB962C8B-B14F-4D97-AF65-F5344CB8AC3E}">
        <p14:creationId xmlns:p14="http://schemas.microsoft.com/office/powerpoint/2010/main" val="3925538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757" y="-121920"/>
            <a:ext cx="6284980" cy="6990185"/>
          </a:xfrm>
        </p:spPr>
      </p:pic>
    </p:spTree>
    <p:extLst>
      <p:ext uri="{BB962C8B-B14F-4D97-AF65-F5344CB8AC3E}">
        <p14:creationId xmlns:p14="http://schemas.microsoft.com/office/powerpoint/2010/main" val="3353100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09" y="-31834"/>
            <a:ext cx="5259977" cy="6979970"/>
          </a:xfrm>
        </p:spPr>
      </p:pic>
    </p:spTree>
    <p:extLst>
      <p:ext uri="{BB962C8B-B14F-4D97-AF65-F5344CB8AC3E}">
        <p14:creationId xmlns:p14="http://schemas.microsoft.com/office/powerpoint/2010/main" val="3791666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363730" cy="7069742"/>
          </a:xfrm>
        </p:spPr>
      </p:pic>
    </p:spTree>
    <p:extLst>
      <p:ext uri="{BB962C8B-B14F-4D97-AF65-F5344CB8AC3E}">
        <p14:creationId xmlns:p14="http://schemas.microsoft.com/office/powerpoint/2010/main" val="3148838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982" y="0"/>
            <a:ext cx="9041389" cy="7005473"/>
          </a:xfrm>
        </p:spPr>
      </p:pic>
    </p:spTree>
    <p:extLst>
      <p:ext uri="{BB962C8B-B14F-4D97-AF65-F5344CB8AC3E}">
        <p14:creationId xmlns:p14="http://schemas.microsoft.com/office/powerpoint/2010/main" val="2373043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018" y="0"/>
            <a:ext cx="6872279" cy="6937607"/>
          </a:xfrm>
        </p:spPr>
      </p:pic>
    </p:spTree>
    <p:extLst>
      <p:ext uri="{BB962C8B-B14F-4D97-AF65-F5344CB8AC3E}">
        <p14:creationId xmlns:p14="http://schemas.microsoft.com/office/powerpoint/2010/main" val="3105151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633" y="-121920"/>
            <a:ext cx="5532310" cy="7478085"/>
          </a:xfrm>
        </p:spPr>
      </p:pic>
    </p:spTree>
    <p:extLst>
      <p:ext uri="{BB962C8B-B14F-4D97-AF65-F5344CB8AC3E}">
        <p14:creationId xmlns:p14="http://schemas.microsoft.com/office/powerpoint/2010/main" val="360525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76" y="539296"/>
            <a:ext cx="9440037" cy="5811838"/>
          </a:xfrm>
        </p:spPr>
      </p:pic>
    </p:spTree>
    <p:extLst>
      <p:ext uri="{BB962C8B-B14F-4D97-AF65-F5344CB8AC3E}">
        <p14:creationId xmlns:p14="http://schemas.microsoft.com/office/powerpoint/2010/main" val="1359022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57" y="487680"/>
            <a:ext cx="7071692" cy="6028917"/>
          </a:xfrm>
        </p:spPr>
      </p:pic>
    </p:spTree>
    <p:extLst>
      <p:ext uri="{BB962C8B-B14F-4D97-AF65-F5344CB8AC3E}">
        <p14:creationId xmlns:p14="http://schemas.microsoft.com/office/powerpoint/2010/main" val="941670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1" y="-4264667"/>
            <a:ext cx="7759337" cy="15135139"/>
          </a:xfrm>
        </p:spPr>
      </p:pic>
    </p:spTree>
    <p:extLst>
      <p:ext uri="{BB962C8B-B14F-4D97-AF65-F5344CB8AC3E}">
        <p14:creationId xmlns:p14="http://schemas.microsoft.com/office/powerpoint/2010/main" val="942269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718" y="-121920"/>
            <a:ext cx="7163488" cy="7013681"/>
          </a:xfrm>
        </p:spPr>
      </p:pic>
    </p:spTree>
    <p:extLst>
      <p:ext uri="{BB962C8B-B14F-4D97-AF65-F5344CB8AC3E}">
        <p14:creationId xmlns:p14="http://schemas.microsoft.com/office/powerpoint/2010/main" val="315882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878" y="-252548"/>
            <a:ext cx="9127201" cy="7651638"/>
          </a:xfrm>
        </p:spPr>
      </p:pic>
    </p:spTree>
    <p:extLst>
      <p:ext uri="{BB962C8B-B14F-4D97-AF65-F5344CB8AC3E}">
        <p14:creationId xmlns:p14="http://schemas.microsoft.com/office/powerpoint/2010/main" val="1572418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838" y="-86791"/>
            <a:ext cx="6944791" cy="6944791"/>
          </a:xfrm>
        </p:spPr>
      </p:pic>
    </p:spTree>
    <p:extLst>
      <p:ext uri="{BB962C8B-B14F-4D97-AF65-F5344CB8AC3E}">
        <p14:creationId xmlns:p14="http://schemas.microsoft.com/office/powerpoint/2010/main" val="1912407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77" y="0"/>
            <a:ext cx="7113819" cy="7046198"/>
          </a:xfrm>
        </p:spPr>
      </p:pic>
    </p:spTree>
    <p:extLst>
      <p:ext uri="{BB962C8B-B14F-4D97-AF65-F5344CB8AC3E}">
        <p14:creationId xmlns:p14="http://schemas.microsoft.com/office/powerpoint/2010/main" val="365190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31" y="-33100"/>
            <a:ext cx="4833258" cy="6932164"/>
          </a:xfrm>
        </p:spPr>
      </p:pic>
    </p:spTree>
    <p:extLst>
      <p:ext uri="{BB962C8B-B14F-4D97-AF65-F5344CB8AC3E}">
        <p14:creationId xmlns:p14="http://schemas.microsoft.com/office/powerpoint/2010/main" val="600270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776" y="78377"/>
            <a:ext cx="6705600" cy="7184572"/>
          </a:xfrm>
        </p:spPr>
      </p:pic>
    </p:spTree>
    <p:extLst>
      <p:ext uri="{BB962C8B-B14F-4D97-AF65-F5344CB8AC3E}">
        <p14:creationId xmlns:p14="http://schemas.microsoft.com/office/powerpoint/2010/main" val="2071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40" y="0"/>
            <a:ext cx="6343600" cy="6932563"/>
          </a:xfrm>
        </p:spPr>
      </p:pic>
    </p:spTree>
    <p:extLst>
      <p:ext uri="{BB962C8B-B14F-4D97-AF65-F5344CB8AC3E}">
        <p14:creationId xmlns:p14="http://schemas.microsoft.com/office/powerpoint/2010/main" val="3303044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08" y="557349"/>
            <a:ext cx="9779506" cy="6014952"/>
          </a:xfrm>
        </p:spPr>
      </p:pic>
    </p:spTree>
    <p:extLst>
      <p:ext uri="{BB962C8B-B14F-4D97-AF65-F5344CB8AC3E}">
        <p14:creationId xmlns:p14="http://schemas.microsoft.com/office/powerpoint/2010/main" val="820750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018" y="-1379181"/>
            <a:ext cx="4711336" cy="10470636"/>
          </a:xfrm>
        </p:spPr>
      </p:pic>
    </p:spTree>
    <p:extLst>
      <p:ext uri="{BB962C8B-B14F-4D97-AF65-F5344CB8AC3E}">
        <p14:creationId xmlns:p14="http://schemas.microsoft.com/office/powerpoint/2010/main" val="199086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23" y="113210"/>
            <a:ext cx="6315300" cy="6726357"/>
          </a:xfrm>
        </p:spPr>
      </p:pic>
    </p:spTree>
    <p:extLst>
      <p:ext uri="{BB962C8B-B14F-4D97-AF65-F5344CB8AC3E}">
        <p14:creationId xmlns:p14="http://schemas.microsoft.com/office/powerpoint/2010/main" val="1166766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228" y="-72845"/>
            <a:ext cx="7301195" cy="6930845"/>
          </a:xfrm>
        </p:spPr>
      </p:pic>
    </p:spTree>
    <p:extLst>
      <p:ext uri="{BB962C8B-B14F-4D97-AF65-F5344CB8AC3E}">
        <p14:creationId xmlns:p14="http://schemas.microsoft.com/office/powerpoint/2010/main" val="146401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685" y="365125"/>
            <a:ext cx="4941570" cy="6176963"/>
          </a:xfrm>
        </p:spPr>
      </p:pic>
    </p:spTree>
    <p:extLst>
      <p:ext uri="{BB962C8B-B14F-4D97-AF65-F5344CB8AC3E}">
        <p14:creationId xmlns:p14="http://schemas.microsoft.com/office/powerpoint/2010/main" val="1549422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90" y="0"/>
            <a:ext cx="7647373" cy="7093216"/>
          </a:xfrm>
        </p:spPr>
      </p:pic>
    </p:spTree>
    <p:extLst>
      <p:ext uri="{BB962C8B-B14F-4D97-AF65-F5344CB8AC3E}">
        <p14:creationId xmlns:p14="http://schemas.microsoft.com/office/powerpoint/2010/main" val="1823115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7274" y="-98470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558" y="0"/>
            <a:ext cx="6593815" cy="6116003"/>
          </a:xfrm>
        </p:spPr>
      </p:pic>
    </p:spTree>
    <p:extLst>
      <p:ext uri="{BB962C8B-B14F-4D97-AF65-F5344CB8AC3E}">
        <p14:creationId xmlns:p14="http://schemas.microsoft.com/office/powerpoint/2010/main" val="286500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623" y="-167209"/>
            <a:ext cx="5329646" cy="7106195"/>
          </a:xfrm>
        </p:spPr>
      </p:pic>
    </p:spTree>
    <p:extLst>
      <p:ext uri="{BB962C8B-B14F-4D97-AF65-F5344CB8AC3E}">
        <p14:creationId xmlns:p14="http://schemas.microsoft.com/office/powerpoint/2010/main" val="23306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17" y="-1940254"/>
            <a:ext cx="6130834" cy="10921279"/>
          </a:xfrm>
        </p:spPr>
      </p:pic>
    </p:spTree>
    <p:extLst>
      <p:ext uri="{BB962C8B-B14F-4D97-AF65-F5344CB8AC3E}">
        <p14:creationId xmlns:p14="http://schemas.microsoft.com/office/powerpoint/2010/main" val="1574825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9" y="141058"/>
            <a:ext cx="5695405" cy="7091555"/>
          </a:xfrm>
        </p:spPr>
      </p:pic>
    </p:spTree>
    <p:extLst>
      <p:ext uri="{BB962C8B-B14F-4D97-AF65-F5344CB8AC3E}">
        <p14:creationId xmlns:p14="http://schemas.microsoft.com/office/powerpoint/2010/main" val="2747046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799" y="365125"/>
            <a:ext cx="9058000" cy="5619614"/>
          </a:xfrm>
        </p:spPr>
      </p:pic>
    </p:spTree>
    <p:extLst>
      <p:ext uri="{BB962C8B-B14F-4D97-AF65-F5344CB8AC3E}">
        <p14:creationId xmlns:p14="http://schemas.microsoft.com/office/powerpoint/2010/main" val="3639456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372" y="0"/>
            <a:ext cx="7938433" cy="7039214"/>
          </a:xfrm>
        </p:spPr>
      </p:pic>
    </p:spTree>
    <p:extLst>
      <p:ext uri="{BB962C8B-B14F-4D97-AF65-F5344CB8AC3E}">
        <p14:creationId xmlns:p14="http://schemas.microsoft.com/office/powerpoint/2010/main" val="3398096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095" y="-836023"/>
            <a:ext cx="5893687" cy="7498081"/>
          </a:xfrm>
        </p:spPr>
      </p:pic>
    </p:spTree>
    <p:extLst>
      <p:ext uri="{BB962C8B-B14F-4D97-AF65-F5344CB8AC3E}">
        <p14:creationId xmlns:p14="http://schemas.microsoft.com/office/powerpoint/2010/main" val="814350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270840" cy="6934262"/>
          </a:xfrm>
        </p:spPr>
      </p:pic>
    </p:spTree>
    <p:extLst>
      <p:ext uri="{BB962C8B-B14F-4D97-AF65-F5344CB8AC3E}">
        <p14:creationId xmlns:p14="http://schemas.microsoft.com/office/powerpoint/2010/main" val="1271994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8806" cy="6886008"/>
          </a:xfrm>
        </p:spPr>
      </p:pic>
    </p:spTree>
    <p:extLst>
      <p:ext uri="{BB962C8B-B14F-4D97-AF65-F5344CB8AC3E}">
        <p14:creationId xmlns:p14="http://schemas.microsoft.com/office/powerpoint/2010/main" val="898617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879" y="60960"/>
            <a:ext cx="6853237" cy="6696891"/>
          </a:xfrm>
        </p:spPr>
      </p:pic>
    </p:spTree>
    <p:extLst>
      <p:ext uri="{BB962C8B-B14F-4D97-AF65-F5344CB8AC3E}">
        <p14:creationId xmlns:p14="http://schemas.microsoft.com/office/powerpoint/2010/main" val="3404047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524" y="121920"/>
            <a:ext cx="3846561" cy="6675203"/>
          </a:xfrm>
        </p:spPr>
      </p:pic>
    </p:spTree>
    <p:extLst>
      <p:ext uri="{BB962C8B-B14F-4D97-AF65-F5344CB8AC3E}">
        <p14:creationId xmlns:p14="http://schemas.microsoft.com/office/powerpoint/2010/main" val="153172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10" y="653436"/>
            <a:ext cx="7678632" cy="5973785"/>
          </a:xfrm>
        </p:spPr>
      </p:pic>
    </p:spTree>
    <p:extLst>
      <p:ext uri="{BB962C8B-B14F-4D97-AF65-F5344CB8AC3E}">
        <p14:creationId xmlns:p14="http://schemas.microsoft.com/office/powerpoint/2010/main" val="1529417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98" y="92147"/>
            <a:ext cx="7033277" cy="6765853"/>
          </a:xfrm>
        </p:spPr>
      </p:pic>
    </p:spTree>
    <p:extLst>
      <p:ext uri="{BB962C8B-B14F-4D97-AF65-F5344CB8AC3E}">
        <p14:creationId xmlns:p14="http://schemas.microsoft.com/office/powerpoint/2010/main" val="420452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user</dc:creator>
  <cp:lastModifiedBy>user</cp:lastModifiedBy>
  <cp:revision>3</cp:revision>
  <dcterms:created xsi:type="dcterms:W3CDTF">2026-06-17T18:30:38Z</dcterms:created>
  <dcterms:modified xsi:type="dcterms:W3CDTF">2026-06-17T18:56:16Z</dcterms:modified>
</cp:coreProperties>
</file>