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4F423-4E3A-4C9C-B829-62AAEB82D40F}" type="datetimeFigureOut">
              <a:rPr lang="fr-FR" smtClean="0"/>
              <a:t>19/06/2026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78619-9B97-4D1F-9C31-1D0A156B12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0299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4F423-4E3A-4C9C-B829-62AAEB82D40F}" type="datetimeFigureOut">
              <a:rPr lang="fr-FR" smtClean="0"/>
              <a:t>19/06/2026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78619-9B97-4D1F-9C31-1D0A156B12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20358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4F423-4E3A-4C9C-B829-62AAEB82D40F}" type="datetimeFigureOut">
              <a:rPr lang="fr-FR" smtClean="0"/>
              <a:t>19/06/2026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78619-9B97-4D1F-9C31-1D0A156B12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6170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4F423-4E3A-4C9C-B829-62AAEB82D40F}" type="datetimeFigureOut">
              <a:rPr lang="fr-FR" smtClean="0"/>
              <a:t>19/06/2026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78619-9B97-4D1F-9C31-1D0A156B12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5586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4F423-4E3A-4C9C-B829-62AAEB82D40F}" type="datetimeFigureOut">
              <a:rPr lang="fr-FR" smtClean="0"/>
              <a:t>19/06/2026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78619-9B97-4D1F-9C31-1D0A156B12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655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4F423-4E3A-4C9C-B829-62AAEB82D40F}" type="datetimeFigureOut">
              <a:rPr lang="fr-FR" smtClean="0"/>
              <a:t>19/06/2026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78619-9B97-4D1F-9C31-1D0A156B12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3629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4F423-4E3A-4C9C-B829-62AAEB82D40F}" type="datetimeFigureOut">
              <a:rPr lang="fr-FR" smtClean="0"/>
              <a:t>19/06/2026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78619-9B97-4D1F-9C31-1D0A156B12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8408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4F423-4E3A-4C9C-B829-62AAEB82D40F}" type="datetimeFigureOut">
              <a:rPr lang="fr-FR" smtClean="0"/>
              <a:t>19/06/2026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78619-9B97-4D1F-9C31-1D0A156B12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5516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4F423-4E3A-4C9C-B829-62AAEB82D40F}" type="datetimeFigureOut">
              <a:rPr lang="fr-FR" smtClean="0"/>
              <a:t>19/06/2026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78619-9B97-4D1F-9C31-1D0A156B12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1102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4F423-4E3A-4C9C-B829-62AAEB82D40F}" type="datetimeFigureOut">
              <a:rPr lang="fr-FR" smtClean="0"/>
              <a:t>19/06/2026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78619-9B97-4D1F-9C31-1D0A156B12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2787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4F423-4E3A-4C9C-B829-62AAEB82D40F}" type="datetimeFigureOut">
              <a:rPr lang="fr-FR" smtClean="0"/>
              <a:t>19/06/2026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78619-9B97-4D1F-9C31-1D0A156B12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9406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4F423-4E3A-4C9C-B829-62AAEB82D40F}" type="datetimeFigureOut">
              <a:rPr lang="fr-FR" smtClean="0"/>
              <a:t>19/06/2026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78619-9B97-4D1F-9C31-1D0A156B12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2542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254" y="269967"/>
            <a:ext cx="8019837" cy="6252754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9493" y="5006885"/>
            <a:ext cx="1609725" cy="14287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348" y="365125"/>
            <a:ext cx="7376977" cy="77152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741714" y="269967"/>
            <a:ext cx="740518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HUMUR CH’TI N°141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4978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  <p:sndAc>
          <p:stSnd loop="1">
            <p:snd r:embed="rId2" name="Musique Humour 6.wav"/>
          </p:stSnd>
        </p:sndAc>
      </p:transition>
    </mc:Choice>
    <mc:Fallback xmlns="">
      <p:transition spd="slow">
        <p:fade/>
        <p:sndAc>
          <p:stSnd loop="1">
            <p:snd r:embed="rId6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94215"/>
            <a:ext cx="9022080" cy="6383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59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581" y="365125"/>
            <a:ext cx="8641514" cy="6114052"/>
          </a:xfrm>
        </p:spPr>
      </p:pic>
    </p:spTree>
    <p:extLst>
      <p:ext uri="{BB962C8B-B14F-4D97-AF65-F5344CB8AC3E}">
        <p14:creationId xmlns:p14="http://schemas.microsoft.com/office/powerpoint/2010/main" val="38885729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073" y="260621"/>
            <a:ext cx="8838451" cy="6253389"/>
          </a:xfrm>
        </p:spPr>
      </p:pic>
    </p:spTree>
    <p:extLst>
      <p:ext uri="{BB962C8B-B14F-4D97-AF65-F5344CB8AC3E}">
        <p14:creationId xmlns:p14="http://schemas.microsoft.com/office/powerpoint/2010/main" val="2769277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616" y="478970"/>
            <a:ext cx="9041351" cy="6379029"/>
          </a:xfrm>
        </p:spPr>
      </p:pic>
    </p:spTree>
    <p:extLst>
      <p:ext uri="{BB962C8B-B14F-4D97-AF65-F5344CB8AC3E}">
        <p14:creationId xmlns:p14="http://schemas.microsoft.com/office/powerpoint/2010/main" val="582326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604" y="365125"/>
            <a:ext cx="8357520" cy="5913120"/>
          </a:xfrm>
        </p:spPr>
      </p:pic>
    </p:spTree>
    <p:extLst>
      <p:ext uri="{BB962C8B-B14F-4D97-AF65-F5344CB8AC3E}">
        <p14:creationId xmlns:p14="http://schemas.microsoft.com/office/powerpoint/2010/main" val="814983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050" y="0"/>
            <a:ext cx="9232670" cy="6514012"/>
          </a:xfrm>
        </p:spPr>
      </p:pic>
    </p:spTree>
    <p:extLst>
      <p:ext uri="{BB962C8B-B14F-4D97-AF65-F5344CB8AC3E}">
        <p14:creationId xmlns:p14="http://schemas.microsoft.com/office/powerpoint/2010/main" val="1854222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764" y="278674"/>
            <a:ext cx="8953344" cy="6316937"/>
          </a:xfrm>
        </p:spPr>
      </p:pic>
    </p:spTree>
    <p:extLst>
      <p:ext uri="{BB962C8B-B14F-4D97-AF65-F5344CB8AC3E}">
        <p14:creationId xmlns:p14="http://schemas.microsoft.com/office/powerpoint/2010/main" val="1992988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283" y="60960"/>
            <a:ext cx="8948776" cy="6313714"/>
          </a:xfrm>
        </p:spPr>
      </p:pic>
    </p:spTree>
    <p:extLst>
      <p:ext uri="{BB962C8B-B14F-4D97-AF65-F5344CB8AC3E}">
        <p14:creationId xmlns:p14="http://schemas.microsoft.com/office/powerpoint/2010/main" val="41538296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348" y="365125"/>
            <a:ext cx="8702814" cy="6140178"/>
          </a:xfrm>
        </p:spPr>
      </p:pic>
    </p:spTree>
    <p:extLst>
      <p:ext uri="{BB962C8B-B14F-4D97-AF65-F5344CB8AC3E}">
        <p14:creationId xmlns:p14="http://schemas.microsoft.com/office/powerpoint/2010/main" val="33691053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90" y="69668"/>
            <a:ext cx="9319070" cy="6574971"/>
          </a:xfrm>
        </p:spPr>
      </p:pic>
    </p:spTree>
    <p:extLst>
      <p:ext uri="{BB962C8B-B14F-4D97-AF65-F5344CB8AC3E}">
        <p14:creationId xmlns:p14="http://schemas.microsoft.com/office/powerpoint/2010/main" val="2945647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664" y="278674"/>
            <a:ext cx="7481454" cy="6705600"/>
          </a:xfrm>
        </p:spPr>
      </p:pic>
    </p:spTree>
    <p:extLst>
      <p:ext uri="{BB962C8B-B14F-4D97-AF65-F5344CB8AC3E}">
        <p14:creationId xmlns:p14="http://schemas.microsoft.com/office/powerpoint/2010/main" val="19468902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488" y="130629"/>
            <a:ext cx="7488431" cy="6711852"/>
          </a:xfrm>
        </p:spPr>
      </p:pic>
    </p:spTree>
    <p:extLst>
      <p:ext uri="{BB962C8B-B14F-4D97-AF65-F5344CB8AC3E}">
        <p14:creationId xmlns:p14="http://schemas.microsoft.com/office/powerpoint/2010/main" val="3316935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648" y="862148"/>
            <a:ext cx="6383527" cy="5721531"/>
          </a:xfrm>
        </p:spPr>
      </p:pic>
    </p:spTree>
    <p:extLst>
      <p:ext uri="{BB962C8B-B14F-4D97-AF65-F5344CB8AC3E}">
        <p14:creationId xmlns:p14="http://schemas.microsoft.com/office/powerpoint/2010/main" val="1823881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422" y="165462"/>
            <a:ext cx="7335837" cy="6453051"/>
          </a:xfrm>
        </p:spPr>
      </p:pic>
    </p:spTree>
    <p:extLst>
      <p:ext uri="{BB962C8B-B14F-4D97-AF65-F5344CB8AC3E}">
        <p14:creationId xmlns:p14="http://schemas.microsoft.com/office/powerpoint/2010/main" val="3755141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218" y="200296"/>
            <a:ext cx="7854839" cy="7040263"/>
          </a:xfrm>
        </p:spPr>
      </p:pic>
    </p:spTree>
    <p:extLst>
      <p:ext uri="{BB962C8B-B14F-4D97-AF65-F5344CB8AC3E}">
        <p14:creationId xmlns:p14="http://schemas.microsoft.com/office/powerpoint/2010/main" val="1582124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826" y="179755"/>
            <a:ext cx="7450934" cy="6678245"/>
          </a:xfrm>
        </p:spPr>
      </p:pic>
    </p:spTree>
    <p:extLst>
      <p:ext uri="{BB962C8B-B14F-4D97-AF65-F5344CB8AC3E}">
        <p14:creationId xmlns:p14="http://schemas.microsoft.com/office/powerpoint/2010/main" val="2869030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746" y="0"/>
            <a:ext cx="7599340" cy="6811260"/>
          </a:xfrm>
        </p:spPr>
      </p:pic>
    </p:spTree>
    <p:extLst>
      <p:ext uri="{BB962C8B-B14F-4D97-AF65-F5344CB8AC3E}">
        <p14:creationId xmlns:p14="http://schemas.microsoft.com/office/powerpoint/2010/main" val="729507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746" y="0"/>
            <a:ext cx="7529671" cy="6748816"/>
          </a:xfrm>
        </p:spPr>
      </p:pic>
    </p:spTree>
    <p:extLst>
      <p:ext uri="{BB962C8B-B14F-4D97-AF65-F5344CB8AC3E}">
        <p14:creationId xmlns:p14="http://schemas.microsoft.com/office/powerpoint/2010/main" val="2232607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852" y="60960"/>
            <a:ext cx="8996082" cy="6797040"/>
          </a:xfrm>
        </p:spPr>
      </p:pic>
    </p:spTree>
    <p:extLst>
      <p:ext uri="{BB962C8B-B14F-4D97-AF65-F5344CB8AC3E}">
        <p14:creationId xmlns:p14="http://schemas.microsoft.com/office/powerpoint/2010/main" val="3461166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141" y="-104503"/>
            <a:ext cx="8978793" cy="6783977"/>
          </a:xfrm>
        </p:spPr>
      </p:pic>
    </p:spTree>
    <p:extLst>
      <p:ext uri="{BB962C8B-B14F-4D97-AF65-F5344CB8AC3E}">
        <p14:creationId xmlns:p14="http://schemas.microsoft.com/office/powerpoint/2010/main" val="32635882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4786" y="-1"/>
            <a:ext cx="6555921" cy="6992983"/>
          </a:xfrm>
        </p:spPr>
      </p:pic>
    </p:spTree>
    <p:extLst>
      <p:ext uri="{BB962C8B-B14F-4D97-AF65-F5344CB8AC3E}">
        <p14:creationId xmlns:p14="http://schemas.microsoft.com/office/powerpoint/2010/main" val="4087978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577" y="87086"/>
            <a:ext cx="7257368" cy="6770914"/>
          </a:xfrm>
        </p:spPr>
      </p:pic>
    </p:spTree>
    <p:extLst>
      <p:ext uri="{BB962C8B-B14F-4D97-AF65-F5344CB8AC3E}">
        <p14:creationId xmlns:p14="http://schemas.microsoft.com/office/powerpoint/2010/main" val="2926999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0960"/>
            <a:ext cx="9141442" cy="6627223"/>
          </a:xfrm>
        </p:spPr>
      </p:pic>
    </p:spTree>
    <p:extLst>
      <p:ext uri="{BB962C8B-B14F-4D97-AF65-F5344CB8AC3E}">
        <p14:creationId xmlns:p14="http://schemas.microsoft.com/office/powerpoint/2010/main" val="2029590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131" y="104502"/>
            <a:ext cx="6353288" cy="6753497"/>
          </a:xfrm>
        </p:spPr>
      </p:pic>
    </p:spTree>
    <p:extLst>
      <p:ext uri="{BB962C8B-B14F-4D97-AF65-F5344CB8AC3E}">
        <p14:creationId xmlns:p14="http://schemas.microsoft.com/office/powerpoint/2010/main" val="1848756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17" y="0"/>
            <a:ext cx="5475683" cy="6858000"/>
          </a:xfrm>
        </p:spPr>
      </p:pic>
    </p:spTree>
    <p:extLst>
      <p:ext uri="{BB962C8B-B14F-4D97-AF65-F5344CB8AC3E}">
        <p14:creationId xmlns:p14="http://schemas.microsoft.com/office/powerpoint/2010/main" val="3818701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757" y="931817"/>
            <a:ext cx="6096234" cy="3855970"/>
          </a:xfrm>
        </p:spPr>
      </p:pic>
      <p:sp>
        <p:nvSpPr>
          <p:cNvPr id="7" name="ZoneTexte 6"/>
          <p:cNvSpPr txBox="1"/>
          <p:nvPr/>
        </p:nvSpPr>
        <p:spPr>
          <a:xfrm>
            <a:off x="2612571" y="5512526"/>
            <a:ext cx="49330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C’EST LE FRERE DE ZAMLOUIS ET DE ZAMPIERRE !!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81818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934" y="87086"/>
            <a:ext cx="6333101" cy="6426925"/>
          </a:xfrm>
        </p:spPr>
      </p:pic>
    </p:spTree>
    <p:extLst>
      <p:ext uri="{BB962C8B-B14F-4D97-AF65-F5344CB8AC3E}">
        <p14:creationId xmlns:p14="http://schemas.microsoft.com/office/powerpoint/2010/main" val="2495953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118" y="0"/>
            <a:ext cx="6659955" cy="6758621"/>
          </a:xfrm>
        </p:spPr>
      </p:pic>
    </p:spTree>
    <p:extLst>
      <p:ext uri="{BB962C8B-B14F-4D97-AF65-F5344CB8AC3E}">
        <p14:creationId xmlns:p14="http://schemas.microsoft.com/office/powerpoint/2010/main" val="593001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234" y="-148046"/>
            <a:ext cx="6903768" cy="7006046"/>
          </a:xfrm>
        </p:spPr>
      </p:pic>
    </p:spTree>
    <p:extLst>
      <p:ext uri="{BB962C8B-B14F-4D97-AF65-F5344CB8AC3E}">
        <p14:creationId xmlns:p14="http://schemas.microsoft.com/office/powerpoint/2010/main" val="29556272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066" y="182879"/>
            <a:ext cx="6680650" cy="6779623"/>
          </a:xfrm>
        </p:spPr>
      </p:pic>
    </p:spTree>
    <p:extLst>
      <p:ext uri="{BB962C8B-B14F-4D97-AF65-F5344CB8AC3E}">
        <p14:creationId xmlns:p14="http://schemas.microsoft.com/office/powerpoint/2010/main" val="30119708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733" y="513806"/>
            <a:ext cx="8987415" cy="6173303"/>
          </a:xfrm>
        </p:spPr>
      </p:pic>
    </p:spTree>
    <p:extLst>
      <p:ext uri="{BB962C8B-B14F-4D97-AF65-F5344CB8AC3E}">
        <p14:creationId xmlns:p14="http://schemas.microsoft.com/office/powerpoint/2010/main" val="2246770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812" y="0"/>
            <a:ext cx="6932977" cy="6761631"/>
          </a:xfrm>
        </p:spPr>
      </p:pic>
    </p:spTree>
    <p:extLst>
      <p:ext uri="{BB962C8B-B14F-4D97-AF65-F5344CB8AC3E}">
        <p14:creationId xmlns:p14="http://schemas.microsoft.com/office/powerpoint/2010/main" val="2584128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138" y="365125"/>
            <a:ext cx="8536514" cy="6373490"/>
          </a:xfrm>
        </p:spPr>
      </p:pic>
    </p:spTree>
    <p:extLst>
      <p:ext uri="{BB962C8B-B14F-4D97-AF65-F5344CB8AC3E}">
        <p14:creationId xmlns:p14="http://schemas.microsoft.com/office/powerpoint/2010/main" val="3114328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119" y="0"/>
            <a:ext cx="6703498" cy="6802809"/>
          </a:xfrm>
        </p:spPr>
      </p:pic>
    </p:spTree>
    <p:extLst>
      <p:ext uri="{BB962C8B-B14F-4D97-AF65-F5344CB8AC3E}">
        <p14:creationId xmlns:p14="http://schemas.microsoft.com/office/powerpoint/2010/main" val="530375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118" y="0"/>
            <a:ext cx="6720915" cy="6820484"/>
          </a:xfrm>
        </p:spPr>
      </p:pic>
    </p:spTree>
    <p:extLst>
      <p:ext uri="{BB962C8B-B14F-4D97-AF65-F5344CB8AC3E}">
        <p14:creationId xmlns:p14="http://schemas.microsoft.com/office/powerpoint/2010/main" val="3987407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118" y="0"/>
            <a:ext cx="6686081" cy="6785134"/>
          </a:xfrm>
        </p:spPr>
      </p:pic>
    </p:spTree>
    <p:extLst>
      <p:ext uri="{BB962C8B-B14F-4D97-AF65-F5344CB8AC3E}">
        <p14:creationId xmlns:p14="http://schemas.microsoft.com/office/powerpoint/2010/main" val="39468492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5886" y="-78378"/>
            <a:ext cx="6835116" cy="6936377"/>
          </a:xfrm>
        </p:spPr>
      </p:pic>
    </p:spTree>
    <p:extLst>
      <p:ext uri="{BB962C8B-B14F-4D97-AF65-F5344CB8AC3E}">
        <p14:creationId xmlns:p14="http://schemas.microsoft.com/office/powerpoint/2010/main" val="39840115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119" y="0"/>
            <a:ext cx="7251316" cy="7358743"/>
          </a:xfrm>
        </p:spPr>
      </p:pic>
    </p:spTree>
    <p:extLst>
      <p:ext uri="{BB962C8B-B14F-4D97-AF65-F5344CB8AC3E}">
        <p14:creationId xmlns:p14="http://schemas.microsoft.com/office/powerpoint/2010/main" val="3681751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752" y="0"/>
            <a:ext cx="6757883" cy="6858000"/>
          </a:xfrm>
        </p:spPr>
      </p:pic>
    </p:spTree>
    <p:extLst>
      <p:ext uri="{BB962C8B-B14F-4D97-AF65-F5344CB8AC3E}">
        <p14:creationId xmlns:p14="http://schemas.microsoft.com/office/powerpoint/2010/main" val="21612911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416" y="-278675"/>
            <a:ext cx="6890896" cy="6992983"/>
          </a:xfrm>
        </p:spPr>
      </p:pic>
    </p:spTree>
    <p:extLst>
      <p:ext uri="{BB962C8B-B14F-4D97-AF65-F5344CB8AC3E}">
        <p14:creationId xmlns:p14="http://schemas.microsoft.com/office/powerpoint/2010/main" val="1688122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3143" y="60960"/>
            <a:ext cx="6784142" cy="6797040"/>
          </a:xfrm>
        </p:spPr>
      </p:pic>
    </p:spTree>
    <p:extLst>
      <p:ext uri="{BB962C8B-B14F-4D97-AF65-F5344CB8AC3E}">
        <p14:creationId xmlns:p14="http://schemas.microsoft.com/office/powerpoint/2010/main" val="6415650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975" y="0"/>
            <a:ext cx="6753593" cy="6853646"/>
          </a:xfrm>
        </p:spPr>
      </p:pic>
    </p:spTree>
    <p:extLst>
      <p:ext uri="{BB962C8B-B14F-4D97-AF65-F5344CB8AC3E}">
        <p14:creationId xmlns:p14="http://schemas.microsoft.com/office/powerpoint/2010/main" val="3265503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676" y="113210"/>
            <a:ext cx="6646325" cy="6744789"/>
          </a:xfrm>
        </p:spPr>
      </p:pic>
    </p:spTree>
    <p:extLst>
      <p:ext uri="{BB962C8B-B14F-4D97-AF65-F5344CB8AC3E}">
        <p14:creationId xmlns:p14="http://schemas.microsoft.com/office/powerpoint/2010/main" val="533253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119" y="0"/>
            <a:ext cx="6607708" cy="6705600"/>
          </a:xfrm>
        </p:spPr>
      </p:pic>
    </p:spTree>
    <p:extLst>
      <p:ext uri="{BB962C8B-B14F-4D97-AF65-F5344CB8AC3E}">
        <p14:creationId xmlns:p14="http://schemas.microsoft.com/office/powerpoint/2010/main" val="855733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841" y="130628"/>
            <a:ext cx="6722822" cy="6822419"/>
          </a:xfrm>
        </p:spPr>
      </p:pic>
    </p:spTree>
    <p:extLst>
      <p:ext uri="{BB962C8B-B14F-4D97-AF65-F5344CB8AC3E}">
        <p14:creationId xmlns:p14="http://schemas.microsoft.com/office/powerpoint/2010/main" val="14760033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325" y="557348"/>
            <a:ext cx="7376223" cy="6232909"/>
          </a:xfrm>
        </p:spPr>
      </p:pic>
    </p:spTree>
    <p:extLst>
      <p:ext uri="{BB962C8B-B14F-4D97-AF65-F5344CB8AC3E}">
        <p14:creationId xmlns:p14="http://schemas.microsoft.com/office/powerpoint/2010/main" val="1054212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052" y="252549"/>
            <a:ext cx="7376245" cy="6501098"/>
          </a:xfrm>
        </p:spPr>
      </p:pic>
    </p:spTree>
    <p:extLst>
      <p:ext uri="{BB962C8B-B14F-4D97-AF65-F5344CB8AC3E}">
        <p14:creationId xmlns:p14="http://schemas.microsoft.com/office/powerpoint/2010/main" val="1353403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142" y="-104504"/>
            <a:ext cx="6823892" cy="6924987"/>
          </a:xfrm>
        </p:spPr>
      </p:pic>
    </p:spTree>
    <p:extLst>
      <p:ext uri="{BB962C8B-B14F-4D97-AF65-F5344CB8AC3E}">
        <p14:creationId xmlns:p14="http://schemas.microsoft.com/office/powerpoint/2010/main" val="35157582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119" y="0"/>
            <a:ext cx="6882314" cy="6984274"/>
          </a:xfrm>
        </p:spPr>
      </p:pic>
    </p:spTree>
    <p:extLst>
      <p:ext uri="{BB962C8B-B14F-4D97-AF65-F5344CB8AC3E}">
        <p14:creationId xmlns:p14="http://schemas.microsoft.com/office/powerpoint/2010/main" val="19125463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fallOve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</TotalTime>
  <Words>13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ch'tis N°141</dc:title>
  <dc:creator>BEYAERT Jean-Louis</dc:creator>
  <cp:lastModifiedBy>user</cp:lastModifiedBy>
  <cp:revision>7</cp:revision>
  <dcterms:created xsi:type="dcterms:W3CDTF">2026-06-19T18:42:00Z</dcterms:created>
  <dcterms:modified xsi:type="dcterms:W3CDTF">2026-06-19T19:50:58Z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