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559E9-FF39-470E-862D-DA5E6F2CCBAC}" type="datetimeFigureOut">
              <a:rPr lang="fr-FR" smtClean="0"/>
              <a:t>18/06/2026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1F58-71C6-4D45-BEE0-09F0F56C66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1204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559E9-FF39-470E-862D-DA5E6F2CCBAC}" type="datetimeFigureOut">
              <a:rPr lang="fr-FR" smtClean="0"/>
              <a:t>18/06/2026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1F58-71C6-4D45-BEE0-09F0F56C66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9805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559E9-FF39-470E-862D-DA5E6F2CCBAC}" type="datetimeFigureOut">
              <a:rPr lang="fr-FR" smtClean="0"/>
              <a:t>18/06/2026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1F58-71C6-4D45-BEE0-09F0F56C66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8099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559E9-FF39-470E-862D-DA5E6F2CCBAC}" type="datetimeFigureOut">
              <a:rPr lang="fr-FR" smtClean="0"/>
              <a:t>18/06/2026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1F58-71C6-4D45-BEE0-09F0F56C66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861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559E9-FF39-470E-862D-DA5E6F2CCBAC}" type="datetimeFigureOut">
              <a:rPr lang="fr-FR" smtClean="0"/>
              <a:t>18/06/2026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1F58-71C6-4D45-BEE0-09F0F56C66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3934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559E9-FF39-470E-862D-DA5E6F2CCBAC}" type="datetimeFigureOut">
              <a:rPr lang="fr-FR" smtClean="0"/>
              <a:t>18/06/2026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1F58-71C6-4D45-BEE0-09F0F56C66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6063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559E9-FF39-470E-862D-DA5E6F2CCBAC}" type="datetimeFigureOut">
              <a:rPr lang="fr-FR" smtClean="0"/>
              <a:t>18/06/2026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1F58-71C6-4D45-BEE0-09F0F56C66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8062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559E9-FF39-470E-862D-DA5E6F2CCBAC}" type="datetimeFigureOut">
              <a:rPr lang="fr-FR" smtClean="0"/>
              <a:t>18/06/2026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1F58-71C6-4D45-BEE0-09F0F56C66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498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559E9-FF39-470E-862D-DA5E6F2CCBAC}" type="datetimeFigureOut">
              <a:rPr lang="fr-FR" smtClean="0"/>
              <a:t>18/06/2026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1F58-71C6-4D45-BEE0-09F0F56C66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870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559E9-FF39-470E-862D-DA5E6F2CCBAC}" type="datetimeFigureOut">
              <a:rPr lang="fr-FR" smtClean="0"/>
              <a:t>18/06/2026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1F58-71C6-4D45-BEE0-09F0F56C66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328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559E9-FF39-470E-862D-DA5E6F2CCBAC}" type="datetimeFigureOut">
              <a:rPr lang="fr-FR" smtClean="0"/>
              <a:t>18/06/2026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1F58-71C6-4D45-BEE0-09F0F56C66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763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559E9-FF39-470E-862D-DA5E6F2CCBAC}" type="datetimeFigureOut">
              <a:rPr lang="fr-FR" smtClean="0"/>
              <a:t>18/06/2026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D1F58-71C6-4D45-BEE0-09F0F56C66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37837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675" y="987596"/>
            <a:ext cx="4386126" cy="587040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182880"/>
            <a:ext cx="123076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HUMOUR &amp; REFLEXIONS POLITIQUES N°03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360" y="525780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246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1474391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863" y="165462"/>
            <a:ext cx="6705284" cy="6692537"/>
          </a:xfrm>
        </p:spPr>
      </p:pic>
    </p:spTree>
    <p:extLst>
      <p:ext uri="{BB962C8B-B14F-4D97-AF65-F5344CB8AC3E}">
        <p14:creationId xmlns:p14="http://schemas.microsoft.com/office/powerpoint/2010/main" val="725505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686" y="95794"/>
            <a:ext cx="5260711" cy="6762206"/>
          </a:xfrm>
        </p:spPr>
      </p:pic>
    </p:spTree>
    <p:extLst>
      <p:ext uri="{BB962C8B-B14F-4D97-AF65-F5344CB8AC3E}">
        <p14:creationId xmlns:p14="http://schemas.microsoft.com/office/powerpoint/2010/main" val="3731799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545618" cy="6932023"/>
          </a:xfrm>
        </p:spPr>
      </p:pic>
    </p:spTree>
    <p:extLst>
      <p:ext uri="{BB962C8B-B14F-4D97-AF65-F5344CB8AC3E}">
        <p14:creationId xmlns:p14="http://schemas.microsoft.com/office/powerpoint/2010/main" val="644007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41097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219" y="-78377"/>
            <a:ext cx="4626958" cy="6940436"/>
          </a:xfrm>
        </p:spPr>
      </p:pic>
    </p:spTree>
    <p:extLst>
      <p:ext uri="{BB962C8B-B14F-4D97-AF65-F5344CB8AC3E}">
        <p14:creationId xmlns:p14="http://schemas.microsoft.com/office/powerpoint/2010/main" val="3402263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444" y="452846"/>
            <a:ext cx="8081554" cy="6270171"/>
          </a:xfrm>
        </p:spPr>
      </p:pic>
    </p:spTree>
    <p:extLst>
      <p:ext uri="{BB962C8B-B14F-4D97-AF65-F5344CB8AC3E}">
        <p14:creationId xmlns:p14="http://schemas.microsoft.com/office/powerpoint/2010/main" val="3484501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393" y="627018"/>
            <a:ext cx="8745527" cy="5834742"/>
          </a:xfrm>
        </p:spPr>
      </p:pic>
    </p:spTree>
    <p:extLst>
      <p:ext uri="{BB962C8B-B14F-4D97-AF65-F5344CB8AC3E}">
        <p14:creationId xmlns:p14="http://schemas.microsoft.com/office/powerpoint/2010/main" val="3784301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255" y="252549"/>
            <a:ext cx="6496594" cy="6496594"/>
          </a:xfrm>
        </p:spPr>
      </p:pic>
    </p:spTree>
    <p:extLst>
      <p:ext uri="{BB962C8B-B14F-4D97-AF65-F5344CB8AC3E}">
        <p14:creationId xmlns:p14="http://schemas.microsoft.com/office/powerpoint/2010/main" val="242178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959" y="0"/>
            <a:ext cx="5178484" cy="6714309"/>
          </a:xfrm>
        </p:spPr>
      </p:pic>
    </p:spTree>
    <p:extLst>
      <p:ext uri="{BB962C8B-B14F-4D97-AF65-F5344CB8AC3E}">
        <p14:creationId xmlns:p14="http://schemas.microsoft.com/office/powerpoint/2010/main" val="2035033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755" y="365125"/>
            <a:ext cx="8357296" cy="6136316"/>
          </a:xfrm>
        </p:spPr>
      </p:pic>
    </p:spTree>
    <p:extLst>
      <p:ext uri="{BB962C8B-B14F-4D97-AF65-F5344CB8AC3E}">
        <p14:creationId xmlns:p14="http://schemas.microsoft.com/office/powerpoint/2010/main" val="4011122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142" y="95794"/>
            <a:ext cx="4110572" cy="6777036"/>
          </a:xfrm>
        </p:spPr>
      </p:pic>
    </p:spTree>
    <p:extLst>
      <p:ext uri="{BB962C8B-B14F-4D97-AF65-F5344CB8AC3E}">
        <p14:creationId xmlns:p14="http://schemas.microsoft.com/office/powerpoint/2010/main" val="538230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870" y="452846"/>
            <a:ext cx="8591754" cy="5724117"/>
          </a:xfrm>
        </p:spPr>
      </p:pic>
      <p:sp>
        <p:nvSpPr>
          <p:cNvPr id="5" name="Rectangle 4"/>
          <p:cNvSpPr/>
          <p:nvPr/>
        </p:nvSpPr>
        <p:spPr>
          <a:xfrm>
            <a:off x="301437" y="2967335"/>
            <a:ext cx="115891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Responsables de la faillite de la FRANCE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4399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837" y="-78378"/>
            <a:ext cx="5182576" cy="6936377"/>
          </a:xfrm>
        </p:spPr>
      </p:pic>
    </p:spTree>
    <p:extLst>
      <p:ext uri="{BB962C8B-B14F-4D97-AF65-F5344CB8AC3E}">
        <p14:creationId xmlns:p14="http://schemas.microsoft.com/office/powerpoint/2010/main" val="2858486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745" y="287383"/>
            <a:ext cx="6924892" cy="6435634"/>
          </a:xfrm>
        </p:spPr>
      </p:pic>
    </p:spTree>
    <p:extLst>
      <p:ext uri="{BB962C8B-B14F-4D97-AF65-F5344CB8AC3E}">
        <p14:creationId xmlns:p14="http://schemas.microsoft.com/office/powerpoint/2010/main" val="2028959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8" y="0"/>
            <a:ext cx="5423534" cy="6792686"/>
          </a:xfrm>
        </p:spPr>
      </p:pic>
    </p:spTree>
    <p:extLst>
      <p:ext uri="{BB962C8B-B14F-4D97-AF65-F5344CB8AC3E}">
        <p14:creationId xmlns:p14="http://schemas.microsoft.com/office/powerpoint/2010/main" val="3849184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616" y="609599"/>
            <a:ext cx="9347721" cy="5732826"/>
          </a:xfrm>
        </p:spPr>
      </p:pic>
    </p:spTree>
    <p:extLst>
      <p:ext uri="{BB962C8B-B14F-4D97-AF65-F5344CB8AC3E}">
        <p14:creationId xmlns:p14="http://schemas.microsoft.com/office/powerpoint/2010/main" val="1582964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91389" cy="6864237"/>
          </a:xfrm>
        </p:spPr>
      </p:pic>
    </p:spTree>
    <p:extLst>
      <p:ext uri="{BB962C8B-B14F-4D97-AF65-F5344CB8AC3E}">
        <p14:creationId xmlns:p14="http://schemas.microsoft.com/office/powerpoint/2010/main" val="1591092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623" y="78377"/>
            <a:ext cx="6349935" cy="6679474"/>
          </a:xfrm>
        </p:spPr>
      </p:pic>
    </p:spTree>
    <p:extLst>
      <p:ext uri="{BB962C8B-B14F-4D97-AF65-F5344CB8AC3E}">
        <p14:creationId xmlns:p14="http://schemas.microsoft.com/office/powerpoint/2010/main" val="782815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395595" cy="6744494"/>
          </a:xfrm>
        </p:spPr>
      </p:pic>
    </p:spTree>
    <p:extLst>
      <p:ext uri="{BB962C8B-B14F-4D97-AF65-F5344CB8AC3E}">
        <p14:creationId xmlns:p14="http://schemas.microsoft.com/office/powerpoint/2010/main" val="771451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436" y="-156754"/>
            <a:ext cx="6089877" cy="6773190"/>
          </a:xfrm>
        </p:spPr>
      </p:pic>
    </p:spTree>
    <p:extLst>
      <p:ext uri="{BB962C8B-B14F-4D97-AF65-F5344CB8AC3E}">
        <p14:creationId xmlns:p14="http://schemas.microsoft.com/office/powerpoint/2010/main" val="2740291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072" y="209006"/>
            <a:ext cx="6129957" cy="6528232"/>
          </a:xfrm>
        </p:spPr>
      </p:pic>
    </p:spTree>
    <p:extLst>
      <p:ext uri="{BB962C8B-B14F-4D97-AF65-F5344CB8AC3E}">
        <p14:creationId xmlns:p14="http://schemas.microsoft.com/office/powerpoint/2010/main" val="264005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406" y="365125"/>
            <a:ext cx="6442272" cy="6270806"/>
          </a:xfrm>
        </p:spPr>
      </p:pic>
    </p:spTree>
    <p:extLst>
      <p:ext uri="{BB962C8B-B14F-4D97-AF65-F5344CB8AC3E}">
        <p14:creationId xmlns:p14="http://schemas.microsoft.com/office/powerpoint/2010/main" val="1125193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472" y="574766"/>
            <a:ext cx="6213271" cy="6213271"/>
          </a:xfrm>
        </p:spPr>
      </p:pic>
    </p:spTree>
    <p:extLst>
      <p:ext uri="{BB962C8B-B14F-4D97-AF65-F5344CB8AC3E}">
        <p14:creationId xmlns:p14="http://schemas.microsoft.com/office/powerpoint/2010/main" val="3335716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509" y="0"/>
            <a:ext cx="5790639" cy="6805733"/>
          </a:xfrm>
        </p:spPr>
      </p:pic>
    </p:spTree>
    <p:extLst>
      <p:ext uri="{BB962C8B-B14F-4D97-AF65-F5344CB8AC3E}">
        <p14:creationId xmlns:p14="http://schemas.microsoft.com/office/powerpoint/2010/main" val="3376554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32476" cy="6902116"/>
          </a:xfrm>
        </p:spPr>
      </p:pic>
    </p:spTree>
    <p:extLst>
      <p:ext uri="{BB962C8B-B14F-4D97-AF65-F5344CB8AC3E}">
        <p14:creationId xmlns:p14="http://schemas.microsoft.com/office/powerpoint/2010/main" val="1512870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155" y="148046"/>
            <a:ext cx="5409947" cy="6572161"/>
          </a:xfrm>
        </p:spPr>
      </p:pic>
    </p:spTree>
    <p:extLst>
      <p:ext uri="{BB962C8B-B14F-4D97-AF65-F5344CB8AC3E}">
        <p14:creationId xmlns:p14="http://schemas.microsoft.com/office/powerpoint/2010/main" val="1329587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407" y="-219859"/>
            <a:ext cx="5529576" cy="7077859"/>
          </a:xfrm>
        </p:spPr>
      </p:pic>
    </p:spTree>
    <p:extLst>
      <p:ext uri="{BB962C8B-B14F-4D97-AF65-F5344CB8AC3E}">
        <p14:creationId xmlns:p14="http://schemas.microsoft.com/office/powerpoint/2010/main" val="4245328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996" y="844733"/>
            <a:ext cx="8550898" cy="4464072"/>
          </a:xfrm>
        </p:spPr>
      </p:pic>
    </p:spTree>
    <p:extLst>
      <p:ext uri="{BB962C8B-B14F-4D97-AF65-F5344CB8AC3E}">
        <p14:creationId xmlns:p14="http://schemas.microsoft.com/office/powerpoint/2010/main" val="892922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800" y="365124"/>
            <a:ext cx="7559789" cy="6362823"/>
          </a:xfrm>
        </p:spPr>
      </p:pic>
    </p:spTree>
    <p:extLst>
      <p:ext uri="{BB962C8B-B14F-4D97-AF65-F5344CB8AC3E}">
        <p14:creationId xmlns:p14="http://schemas.microsoft.com/office/powerpoint/2010/main" val="2780110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01248" cy="6901248"/>
          </a:xfrm>
        </p:spPr>
      </p:pic>
    </p:spTree>
    <p:extLst>
      <p:ext uri="{BB962C8B-B14F-4D97-AF65-F5344CB8AC3E}">
        <p14:creationId xmlns:p14="http://schemas.microsoft.com/office/powerpoint/2010/main" val="3380855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986" y="139336"/>
            <a:ext cx="5225700" cy="6715919"/>
          </a:xfrm>
        </p:spPr>
      </p:pic>
    </p:spTree>
    <p:extLst>
      <p:ext uri="{BB962C8B-B14F-4D97-AF65-F5344CB8AC3E}">
        <p14:creationId xmlns:p14="http://schemas.microsoft.com/office/powerpoint/2010/main" val="2605077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280" y="-2228100"/>
            <a:ext cx="7306491" cy="13098902"/>
          </a:xfrm>
        </p:spPr>
      </p:pic>
    </p:spTree>
    <p:extLst>
      <p:ext uri="{BB962C8B-B14F-4D97-AF65-F5344CB8AC3E}">
        <p14:creationId xmlns:p14="http://schemas.microsoft.com/office/powerpoint/2010/main" val="3529142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796" y="0"/>
            <a:ext cx="5138056" cy="6850743"/>
          </a:xfrm>
        </p:spPr>
      </p:pic>
    </p:spTree>
    <p:extLst>
      <p:ext uri="{BB962C8B-B14F-4D97-AF65-F5344CB8AC3E}">
        <p14:creationId xmlns:p14="http://schemas.microsoft.com/office/powerpoint/2010/main" val="1763560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6753"/>
            <a:ext cx="9838067" cy="6558711"/>
          </a:xfrm>
        </p:spPr>
      </p:pic>
    </p:spTree>
    <p:extLst>
      <p:ext uri="{BB962C8B-B14F-4D97-AF65-F5344CB8AC3E}">
        <p14:creationId xmlns:p14="http://schemas.microsoft.com/office/powerpoint/2010/main" val="330905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244" y="-539931"/>
            <a:ext cx="5837990" cy="7297488"/>
          </a:xfrm>
        </p:spPr>
      </p:pic>
    </p:spTree>
    <p:extLst>
      <p:ext uri="{BB962C8B-B14F-4D97-AF65-F5344CB8AC3E}">
        <p14:creationId xmlns:p14="http://schemas.microsoft.com/office/powerpoint/2010/main" val="586341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646" y="130629"/>
            <a:ext cx="9132708" cy="6646728"/>
          </a:xfrm>
        </p:spPr>
      </p:pic>
    </p:spTree>
    <p:extLst>
      <p:ext uri="{BB962C8B-B14F-4D97-AF65-F5344CB8AC3E}">
        <p14:creationId xmlns:p14="http://schemas.microsoft.com/office/powerpoint/2010/main" val="710000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954" y="69669"/>
            <a:ext cx="7607011" cy="6973094"/>
          </a:xfrm>
        </p:spPr>
      </p:pic>
    </p:spTree>
    <p:extLst>
      <p:ext uri="{BB962C8B-B14F-4D97-AF65-F5344CB8AC3E}">
        <p14:creationId xmlns:p14="http://schemas.microsoft.com/office/powerpoint/2010/main" val="3653558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475" y="1690688"/>
            <a:ext cx="6316946" cy="5053557"/>
          </a:xfrm>
        </p:spPr>
      </p:pic>
      <p:sp>
        <p:nvSpPr>
          <p:cNvPr id="5" name="Rectangle 4"/>
          <p:cNvSpPr/>
          <p:nvPr/>
        </p:nvSpPr>
        <p:spPr>
          <a:xfrm>
            <a:off x="1898469" y="365125"/>
            <a:ext cx="893499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Putain c’est toi Bernadette !!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7576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638" y="0"/>
            <a:ext cx="4608627" cy="6176963"/>
          </a:xfrm>
        </p:spPr>
      </p:pic>
      <p:sp>
        <p:nvSpPr>
          <p:cNvPr id="5" name="Rectangle 4"/>
          <p:cNvSpPr/>
          <p:nvPr/>
        </p:nvSpPr>
        <p:spPr>
          <a:xfrm>
            <a:off x="2055223" y="6052456"/>
            <a:ext cx="66685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B.B.C. politique !!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8444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197" y="-60960"/>
            <a:ext cx="5535168" cy="6918960"/>
          </a:xfrm>
        </p:spPr>
      </p:pic>
    </p:spTree>
    <p:extLst>
      <p:ext uri="{BB962C8B-B14F-4D97-AF65-F5344CB8AC3E}">
        <p14:creationId xmlns:p14="http://schemas.microsoft.com/office/powerpoint/2010/main" val="65766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011" y="87085"/>
            <a:ext cx="8721455" cy="6496594"/>
          </a:xfrm>
        </p:spPr>
      </p:pic>
    </p:spTree>
    <p:extLst>
      <p:ext uri="{BB962C8B-B14F-4D97-AF65-F5344CB8AC3E}">
        <p14:creationId xmlns:p14="http://schemas.microsoft.com/office/powerpoint/2010/main" val="1669428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742" y="531222"/>
            <a:ext cx="8002015" cy="6235337"/>
          </a:xfrm>
        </p:spPr>
      </p:pic>
    </p:spTree>
    <p:extLst>
      <p:ext uri="{BB962C8B-B14F-4D97-AF65-F5344CB8AC3E}">
        <p14:creationId xmlns:p14="http://schemas.microsoft.com/office/powerpoint/2010/main" val="3500850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620" y="0"/>
            <a:ext cx="4962524" cy="6858000"/>
          </a:xfrm>
        </p:spPr>
      </p:pic>
    </p:spTree>
    <p:extLst>
      <p:ext uri="{BB962C8B-B14F-4D97-AF65-F5344CB8AC3E}">
        <p14:creationId xmlns:p14="http://schemas.microsoft.com/office/powerpoint/2010/main" val="4249963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668" y="365124"/>
            <a:ext cx="4999251" cy="6375309"/>
          </a:xfrm>
        </p:spPr>
      </p:pic>
    </p:spTree>
    <p:extLst>
      <p:ext uri="{BB962C8B-B14F-4D97-AF65-F5344CB8AC3E}">
        <p14:creationId xmlns:p14="http://schemas.microsoft.com/office/powerpoint/2010/main" val="139363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17" y="365124"/>
            <a:ext cx="9329112" cy="6478551"/>
          </a:xfrm>
        </p:spPr>
      </p:pic>
    </p:spTree>
    <p:extLst>
      <p:ext uri="{BB962C8B-B14F-4D97-AF65-F5344CB8AC3E}">
        <p14:creationId xmlns:p14="http://schemas.microsoft.com/office/powerpoint/2010/main" val="1790439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5507831" cy="6858000"/>
          </a:xfrm>
        </p:spPr>
      </p:pic>
    </p:spTree>
    <p:extLst>
      <p:ext uri="{BB962C8B-B14F-4D97-AF65-F5344CB8AC3E}">
        <p14:creationId xmlns:p14="http://schemas.microsoft.com/office/powerpoint/2010/main" val="3058680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316" y="130628"/>
            <a:ext cx="7282658" cy="6609805"/>
          </a:xfrm>
        </p:spPr>
      </p:pic>
    </p:spTree>
    <p:extLst>
      <p:ext uri="{BB962C8B-B14F-4D97-AF65-F5344CB8AC3E}">
        <p14:creationId xmlns:p14="http://schemas.microsoft.com/office/powerpoint/2010/main" val="3418724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496" y="-139337"/>
            <a:ext cx="5733487" cy="716686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2279" y="5690507"/>
            <a:ext cx="1025615" cy="83221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76" y="5690507"/>
            <a:ext cx="1759615" cy="996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831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21</Words>
  <Application>Microsoft Office PowerPoint</Application>
  <PresentationFormat>Grand écran</PresentationFormat>
  <Paragraphs>4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&amp; réflexions politiques N°03</dc:title>
  <dc:creator>Perroquet341740</dc:creator>
  <cp:lastModifiedBy>user</cp:lastModifiedBy>
  <cp:revision>4</cp:revision>
  <dcterms:created xsi:type="dcterms:W3CDTF">2026-06-18T19:44:49Z</dcterms:created>
  <dcterms:modified xsi:type="dcterms:W3CDTF">2026-06-18T20:13:16Z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