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15/06/2026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15/06/2026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519921" y="567872"/>
            <a:ext cx="57140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6000" b="1" dirty="0" smtClean="0"/>
              <a:t>JeanYves  </a:t>
            </a:r>
            <a:r>
              <a:rPr lang="pt-BR" sz="6000" b="1" dirty="0"/>
              <a:t>Lafesse</a:t>
            </a:r>
            <a:endParaRPr lang="pt-BR" sz="6000" b="1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815" y="3036226"/>
            <a:ext cx="676275" cy="15811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51379" y="2079048"/>
            <a:ext cx="5172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Les-petards-sont-autorises-le-14-juillet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2" name="J_Y Lafesse_Les-petards-sont-autorises-le-14-juillet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3999" y="257386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5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37</cp:revision>
  <dcterms:created xsi:type="dcterms:W3CDTF">2017-12-01T12:36:20Z</dcterms:created>
  <dcterms:modified xsi:type="dcterms:W3CDTF">2026-06-15T05:42:19Z</dcterms:modified>
</cp:coreProperties>
</file>