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47"/>
  </p:notesMasterIdLst>
  <p:sldIdLst>
    <p:sldId id="286" r:id="rId2"/>
    <p:sldId id="1104" r:id="rId3"/>
    <p:sldId id="272" r:id="rId4"/>
    <p:sldId id="1262" r:id="rId5"/>
    <p:sldId id="1261" r:id="rId6"/>
    <p:sldId id="1144" r:id="rId7"/>
    <p:sldId id="1120" r:id="rId8"/>
    <p:sldId id="1230" r:id="rId9"/>
    <p:sldId id="1234" r:id="rId10"/>
    <p:sldId id="1113" r:id="rId11"/>
    <p:sldId id="2168" r:id="rId12"/>
    <p:sldId id="1175" r:id="rId13"/>
    <p:sldId id="2167" r:id="rId14"/>
    <p:sldId id="1246" r:id="rId15"/>
    <p:sldId id="1218" r:id="rId16"/>
    <p:sldId id="1169" r:id="rId17"/>
    <p:sldId id="1249" r:id="rId18"/>
    <p:sldId id="1260" r:id="rId19"/>
    <p:sldId id="1159" r:id="rId20"/>
    <p:sldId id="1156" r:id="rId21"/>
    <p:sldId id="1138" r:id="rId22"/>
    <p:sldId id="2171" r:id="rId23"/>
    <p:sldId id="1145" r:id="rId24"/>
    <p:sldId id="1219" r:id="rId25"/>
    <p:sldId id="1276" r:id="rId26"/>
    <p:sldId id="1197" r:id="rId27"/>
    <p:sldId id="1202" r:id="rId28"/>
    <p:sldId id="1123" r:id="rId29"/>
    <p:sldId id="1243" r:id="rId30"/>
    <p:sldId id="1140" r:id="rId31"/>
    <p:sldId id="1275" r:id="rId32"/>
    <p:sldId id="1206" r:id="rId33"/>
    <p:sldId id="1223" r:id="rId34"/>
    <p:sldId id="1268" r:id="rId35"/>
    <p:sldId id="1242" r:id="rId36"/>
    <p:sldId id="1269" r:id="rId37"/>
    <p:sldId id="2170" r:id="rId38"/>
    <p:sldId id="1227" r:id="rId39"/>
    <p:sldId id="1229" r:id="rId40"/>
    <p:sldId id="2172" r:id="rId41"/>
    <p:sldId id="1250" r:id="rId42"/>
    <p:sldId id="1209" r:id="rId43"/>
    <p:sldId id="1237" r:id="rId44"/>
    <p:sldId id="1248" r:id="rId45"/>
    <p:sldId id="281" r:id="rId46"/>
  </p:sldIdLst>
  <p:sldSz cx="12192000" cy="6858000"/>
  <p:notesSz cx="6858000" cy="9144000"/>
  <p:embeddedFontLst>
    <p:embeddedFont>
      <p:font typeface="AbottOldStyle" pitchFamily="2" charset="0"/>
      <p:regular r:id="rId48"/>
      <p:bold r:id="rId49"/>
      <p:italic r:id="rId50"/>
      <p:boldItalic r:id="rId51"/>
    </p:embeddedFont>
    <p:embeddedFont>
      <p:font typeface="JasmineUPC" panose="02020603050405020304" pitchFamily="18" charset="-18"/>
      <p:regular r:id="rId52"/>
      <p:bold r:id="rId53"/>
      <p:italic r:id="rId54"/>
      <p:boldItalic r:id="rId55"/>
    </p:embeddedFont>
    <p:embeddedFont>
      <p:font typeface="Nadianne" panose="03020902050305070206" pitchFamily="66" charset="-18"/>
      <p:boldItalic r:id="rId56"/>
    </p:embeddedFont>
    <p:embeddedFont>
      <p:font typeface="Tekton Pro" panose="020F0603020208020904" pitchFamily="34" charset="-18"/>
      <p:bold r:id="rId57"/>
      <p:boldItalic r:id="rId58"/>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8wB8f59Eun4X/OivBJXCw==" hashData="8j6xFezLVOVju6kUd4e0+Xb5OYOCyI8yXRvCzo9WM/42M4b3wTa4wSTBqK5iieEM2EMDL9tZ8i9lWrRgHz6ao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CF7C"/>
    <a:srgbClr val="257462"/>
    <a:srgbClr val="906E40"/>
    <a:srgbClr val="B58D57"/>
    <a:srgbClr val="CA9618"/>
    <a:srgbClr val="C2DCF0"/>
    <a:srgbClr val="93C2E5"/>
    <a:srgbClr val="65A7D9"/>
    <a:srgbClr val="3A8FCF"/>
    <a:srgbClr val="7C5E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06" autoAdjust="0"/>
    <p:restoredTop sz="94604" autoAdjust="0"/>
  </p:normalViewPr>
  <p:slideViewPr>
    <p:cSldViewPr snapToGrid="0">
      <p:cViewPr varScale="1">
        <p:scale>
          <a:sx n="104" d="100"/>
          <a:sy n="104" d="100"/>
        </p:scale>
        <p:origin x="1164" y="114"/>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7.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18. 5. 2026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18.05.2026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2.pn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0.jpg"/><Relationship Id="rId7"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jp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5.jpg"/><Relationship Id="rId7"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6.jp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1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0.jpg"/></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7" Type="http://schemas.openxmlformats.org/officeDocument/2006/relationships/image" Target="../media/image12.pn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31.jpg"/></Relationships>
</file>

<file path=ppt/slides/_rels/slide1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1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1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2.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8.jpg"/><Relationship Id="rId7"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39.jp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2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2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2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2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2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2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3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3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3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3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3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3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3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37.xml.rels><?xml version="1.0" encoding="UTF-8" standalone="yes"?>
<Relationships xmlns="http://schemas.openxmlformats.org/package/2006/relationships"><Relationship Id="rId8" Type="http://schemas.openxmlformats.org/officeDocument/2006/relationships/image" Target="../media/image58.jpg"/><Relationship Id="rId3" Type="http://schemas.openxmlformats.org/officeDocument/2006/relationships/image" Target="../media/image55.jpg"/><Relationship Id="rId7"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56.jp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3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40.xml.rels><?xml version="1.0" encoding="UTF-8" standalone="yes"?>
<Relationships xmlns="http://schemas.openxmlformats.org/package/2006/relationships"><Relationship Id="rId8" Type="http://schemas.openxmlformats.org/officeDocument/2006/relationships/image" Target="../media/image63.jpg"/><Relationship Id="rId3" Type="http://schemas.openxmlformats.org/officeDocument/2006/relationships/image" Target="../media/image60.jpg"/><Relationship Id="rId7" Type="http://schemas.openxmlformats.org/officeDocument/2006/relationships/image" Target="../media/image6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61.jp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4.jpg"/></Relationships>
</file>

<file path=ppt/slides/_rels/slide42.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5.jpg"/></Relationships>
</file>

<file path=ppt/slides/_rels/slide43.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6.jpg"/></Relationships>
</file>

<file path=ppt/slides/_rels/slide44.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7.jpg"/></Relationships>
</file>

<file path=ppt/slides/_rels/slide4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9.jpg"/><Relationship Id="rId7" Type="http://schemas.openxmlformats.org/officeDocument/2006/relationships/image" Target="../media/image72.png"/><Relationship Id="rId2" Type="http://schemas.openxmlformats.org/officeDocument/2006/relationships/image" Target="../media/image68.jpg"/><Relationship Id="rId1" Type="http://schemas.openxmlformats.org/officeDocument/2006/relationships/slideLayout" Target="../slideLayouts/slideLayout1.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3.png"/><Relationship Id="rId9"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Palmyre </a:t>
            </a:r>
          </a:p>
        </p:txBody>
      </p:sp>
      <p:pic>
        <p:nvPicPr>
          <p:cNvPr id="2" name="Vlajka FRA">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5" name="Krajina">
            <a:extLst>
              <a:ext uri="{FF2B5EF4-FFF2-40B4-BE49-F238E27FC236}">
                <a16:creationId xmlns:a16="http://schemas.microsoft.com/office/drawing/2014/main" id="{30ACBC15-48F1-23AD-A23E-E4251EDFD0C8}"/>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S y r i e</a:t>
            </a:r>
          </a:p>
        </p:txBody>
      </p:sp>
      <p:pic>
        <p:nvPicPr>
          <p:cNvPr id="3" name="Vlajka">
            <a:extLst>
              <a:ext uri="{FF2B5EF4-FFF2-40B4-BE49-F238E27FC236}">
                <a16:creationId xmlns:a16="http://schemas.microsoft.com/office/drawing/2014/main" id="{4034E02A-7BD5-EF64-3B96-3BDC01E93A1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203804" y="5268212"/>
            <a:ext cx="1793335" cy="1494445"/>
          </a:xfrm>
          <a:prstGeom prst="rect">
            <a:avLst/>
          </a:prstGeom>
        </p:spPr>
      </p:pic>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17000">
        <p:fade/>
        <p:sndAc>
          <p:stSnd loop="1">
            <p:snd r:embed="rId3" name="Traditional Syrian Music.wav"/>
          </p:stSnd>
        </p:sndAc>
      </p:transition>
    </mc:Choice>
    <mc:Fallback xmlns="">
      <p:transition spd="slow" advClick="0" advTm="17000">
        <p:fade/>
        <p:sndAc>
          <p:stSnd loop="1">
            <p:snd r:embed="rId9" name="Traditional Syrian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76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96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1600"/>
                            </p:stCondLst>
                            <p:childTnLst>
                              <p:par>
                                <p:cTn id="32" presetID="10" presetClass="entr" presetSubtype="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childTnLst>
                                </p:cTn>
                              </p:par>
                            </p:childTnLst>
                          </p:cTn>
                        </p:par>
                        <p:par>
                          <p:cTn id="35" fill="hold">
                            <p:stCondLst>
                              <p:cond delay="1260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36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0A8AE-8697-2F21-BA8E-3AB400522A3A}"/>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10E88E3D-6FE1-96E9-DA20-62C5DD47A27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CF7E9269-EDC2-086D-F464-2BF97E60A2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8" name="Šípka GLOB">
            <a:extLst>
              <a:ext uri="{FF2B5EF4-FFF2-40B4-BE49-F238E27FC236}">
                <a16:creationId xmlns:a16="http://schemas.microsoft.com/office/drawing/2014/main" id="{FEF169AC-CC6E-6F93-90D1-74020BAEFA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874678">
            <a:off x="8767835" y="4820633"/>
            <a:ext cx="1025986" cy="446737"/>
          </a:xfrm>
          <a:prstGeom prst="rect">
            <a:avLst/>
          </a:prstGeom>
        </p:spPr>
      </p:pic>
      <p:sp>
        <p:nvSpPr>
          <p:cNvPr id="10" name="Krajina GLOB">
            <a:extLst>
              <a:ext uri="{FF2B5EF4-FFF2-40B4-BE49-F238E27FC236}">
                <a16:creationId xmlns:a16="http://schemas.microsoft.com/office/drawing/2014/main" id="{36175D20-B780-BF8A-1A35-8755EC2B1218}"/>
              </a:ext>
            </a:extLst>
          </p:cNvPr>
          <p:cNvSpPr txBox="1"/>
          <p:nvPr/>
        </p:nvSpPr>
        <p:spPr>
          <a:xfrm>
            <a:off x="9918978" y="4416809"/>
            <a:ext cx="572809" cy="17305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Syrie</a:t>
            </a:r>
          </a:p>
        </p:txBody>
      </p:sp>
      <p:sp>
        <p:nvSpPr>
          <p:cNvPr id="12" name="Krajina">
            <a:extLst>
              <a:ext uri="{FF2B5EF4-FFF2-40B4-BE49-F238E27FC236}">
                <a16:creationId xmlns:a16="http://schemas.microsoft.com/office/drawing/2014/main" id="{BFD4C359-03A9-3DFF-251A-F75BD3ADCAD9}"/>
              </a:ext>
            </a:extLst>
          </p:cNvPr>
          <p:cNvSpPr txBox="1"/>
          <p:nvPr/>
        </p:nvSpPr>
        <p:spPr>
          <a:xfrm>
            <a:off x="8184627" y="1609725"/>
            <a:ext cx="4111903" cy="863711"/>
          </a:xfrm>
          <a:prstGeom prst="rect">
            <a:avLst/>
          </a:prstGeom>
          <a:noFill/>
          <a:effectLst>
            <a:glow>
              <a:schemeClr val="accent4">
                <a:satMod val="175000"/>
                <a:alpha val="40000"/>
              </a:schemeClr>
            </a:glow>
            <a:outerShdw blurRad="50800" dist="38100" dir="2700000" algn="tl" rotWithShape="0">
              <a:prstClr val="black">
                <a:alpha val="40000"/>
              </a:prstClr>
            </a:outerShdw>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solidFill>
                </a:ln>
                <a:solidFill>
                  <a:srgbClr val="257462">
                    <a:alpha val="75000"/>
                  </a:srgbClr>
                </a:solidFill>
                <a:effectLst>
                  <a:glow rad="50800">
                    <a:srgbClr val="70AD47">
                      <a:lumMod val="20000"/>
                      <a:lumOff val="80000"/>
                    </a:srgbClr>
                  </a:glow>
                  <a:outerShdw blurRad="838200" dir="2700000" algn="tl" rotWithShape="0">
                    <a:prstClr val="black"/>
                  </a:outerShdw>
                </a:effectLst>
                <a:uLnTx/>
                <a:uFillTx/>
                <a:latin typeface="AbottOldStyle" pitchFamily="2" charset="0"/>
                <a:ea typeface="+mn-ea"/>
                <a:cs typeface="+mn-cs"/>
              </a:rPr>
              <a:t>Syrie</a:t>
            </a:r>
          </a:p>
        </p:txBody>
      </p:sp>
      <p:sp>
        <p:nvSpPr>
          <p:cNvPr id="5" name="Oblasť">
            <a:extLst>
              <a:ext uri="{FF2B5EF4-FFF2-40B4-BE49-F238E27FC236}">
                <a16:creationId xmlns:a16="http://schemas.microsoft.com/office/drawing/2014/main" id="{2962C66C-164C-A427-E5A9-9F4E3202AB81}"/>
              </a:ext>
            </a:extLst>
          </p:cNvPr>
          <p:cNvSpPr/>
          <p:nvPr/>
        </p:nvSpPr>
        <p:spPr>
          <a:xfrm rot="20803527">
            <a:off x="9596288" y="4625535"/>
            <a:ext cx="350216" cy="339229"/>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4" name="GPS">
            <a:extLst>
              <a:ext uri="{FF2B5EF4-FFF2-40B4-BE49-F238E27FC236}">
                <a16:creationId xmlns:a16="http://schemas.microsoft.com/office/drawing/2014/main" id="{36789025-C505-3A1C-31FD-3C1392F9F436}"/>
              </a:ext>
            </a:extLst>
          </p:cNvPr>
          <p:cNvSpPr/>
          <p:nvPr/>
        </p:nvSpPr>
        <p:spPr>
          <a:xfrm>
            <a:off x="8955532" y="2107773"/>
            <a:ext cx="2570091" cy="268919"/>
          </a:xfrm>
          <a:prstGeom prst="roundRect">
            <a:avLst>
              <a:gd name="adj" fmla="val 50000"/>
            </a:avLst>
          </a:prstGeom>
          <a:solidFill>
            <a:srgbClr val="E7DEB1"/>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34</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33</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05‘‘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E</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38</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16</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305‘</a:t>
            </a:r>
            <a:endPar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Miesto">
            <a:extLst>
              <a:ext uri="{FF2B5EF4-FFF2-40B4-BE49-F238E27FC236}">
                <a16:creationId xmlns:a16="http://schemas.microsoft.com/office/drawing/2014/main" id="{858FF2A4-1905-FBB6-5446-3E16EFB61397}"/>
              </a:ext>
            </a:extLst>
          </p:cNvPr>
          <p:cNvSpPr txBox="1"/>
          <p:nvPr/>
        </p:nvSpPr>
        <p:spPr>
          <a:xfrm>
            <a:off x="4496676" y="3310136"/>
            <a:ext cx="860416" cy="237727"/>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Palmyre</a:t>
            </a:r>
          </a:p>
        </p:txBody>
      </p:sp>
      <p:sp>
        <p:nvSpPr>
          <p:cNvPr id="7" name="Hviezda">
            <a:extLst>
              <a:ext uri="{FF2B5EF4-FFF2-40B4-BE49-F238E27FC236}">
                <a16:creationId xmlns:a16="http://schemas.microsoft.com/office/drawing/2014/main" id="{E7E31523-91BB-9655-85C5-B9E18C355E2D}"/>
              </a:ext>
            </a:extLst>
          </p:cNvPr>
          <p:cNvSpPr/>
          <p:nvPr/>
        </p:nvSpPr>
        <p:spPr>
          <a:xfrm>
            <a:off x="4199092" y="3459261"/>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9" name="Vlajka FRA">
            <a:hlinkClick r:id="" action="ppaction://noaction"/>
            <a:extLst>
              <a:ext uri="{FF2B5EF4-FFF2-40B4-BE49-F238E27FC236}">
                <a16:creationId xmlns:a16="http://schemas.microsoft.com/office/drawing/2014/main" id="{76C39503-5329-EDC9-34ED-FD36E87C3873}"/>
              </a:ext>
            </a:extLst>
          </p:cNvPr>
          <p:cNvPicPr>
            <a:picLocks noChangeAspect="1"/>
          </p:cNvPicPr>
          <p:nvPr/>
        </p:nvPicPr>
        <p:blipFill>
          <a:blip r:embed="rId5">
            <a:extLst>
              <a:ext uri="{28A0092B-C50C-407E-A947-70E740481C1C}">
                <a14:useLocalDpi xmlns:a14="http://schemas.microsoft.com/office/drawing/2010/main" val="0"/>
              </a:ext>
            </a:extLst>
          </a:blip>
          <a:srcRect t="249" b="249"/>
          <a:stretch/>
        </p:blipFill>
        <p:spPr>
          <a:xfrm>
            <a:off x="506566" y="616736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34787023"/>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childTnLst>
                                </p:cTn>
                              </p:par>
                            </p:childTnLst>
                          </p:cTn>
                        </p:par>
                        <p:par>
                          <p:cTn id="11" fill="hold">
                            <p:stCondLst>
                              <p:cond delay="3000"/>
                            </p:stCondLst>
                            <p:childTnLst>
                              <p:par>
                                <p:cTn id="12" presetID="21" presetClass="entr" presetSubtype="1"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par>
                          <p:cTn id="15" fill="hold">
                            <p:stCondLst>
                              <p:cond delay="5000"/>
                            </p:stCondLst>
                            <p:childTnLst>
                              <p:par>
                                <p:cTn id="16" presetID="22" presetClass="entr" presetSubtype="8" fill="hold" nodeType="after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1500"/>
                                        <p:tgtEl>
                                          <p:spTgt spid="8"/>
                                        </p:tgtEl>
                                      </p:cBhvr>
                                    </p:animEffect>
                                  </p:childTnLst>
                                </p:cTn>
                              </p:par>
                            </p:childTnLst>
                          </p:cTn>
                        </p:par>
                        <p:par>
                          <p:cTn id="19" fill="hold">
                            <p:stCondLst>
                              <p:cond delay="7000"/>
                            </p:stCondLst>
                            <p:childTnLst>
                              <p:par>
                                <p:cTn id="20" presetID="10"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500"/>
                                        <p:tgtEl>
                                          <p:spTgt spid="10"/>
                                        </p:tgtEl>
                                      </p:cBhvr>
                                    </p:animEffect>
                                  </p:childTnLst>
                                </p:cTn>
                              </p:par>
                            </p:childTnLst>
                          </p:cTn>
                        </p:par>
                        <p:par>
                          <p:cTn id="23" fill="hold">
                            <p:stCondLst>
                              <p:cond delay="8500"/>
                            </p:stCondLst>
                            <p:childTnLst>
                              <p:par>
                                <p:cTn id="24" presetID="47"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500"/>
                                        <p:tgtEl>
                                          <p:spTgt spid="12"/>
                                        </p:tgtEl>
                                      </p:cBhvr>
                                    </p:animEffect>
                                    <p:anim calcmode="lin" valueType="num">
                                      <p:cBhvr>
                                        <p:cTn id="27" dur="1500" fill="hold"/>
                                        <p:tgtEl>
                                          <p:spTgt spid="12"/>
                                        </p:tgtEl>
                                        <p:attrNameLst>
                                          <p:attrName>ppt_x</p:attrName>
                                        </p:attrNameLst>
                                      </p:cBhvr>
                                      <p:tavLst>
                                        <p:tav tm="0">
                                          <p:val>
                                            <p:strVal val="#ppt_x"/>
                                          </p:val>
                                        </p:tav>
                                        <p:tav tm="100000">
                                          <p:val>
                                            <p:strVal val="#ppt_x"/>
                                          </p:val>
                                        </p:tav>
                                      </p:tavLst>
                                    </p:anim>
                                    <p:anim calcmode="lin" valueType="num">
                                      <p:cBhvr>
                                        <p:cTn id="28" dur="1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10000"/>
                            </p:stCondLst>
                            <p:childTnLst>
                              <p:par>
                                <p:cTn id="30" presetID="16" presetClass="entr" presetSubtype="37"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1000"/>
                                        <p:tgtEl>
                                          <p:spTgt spid="4"/>
                                        </p:tgtEl>
                                      </p:cBhvr>
                                    </p:animEffect>
                                  </p:childTnLst>
                                </p:cTn>
                              </p:par>
                            </p:childTnLst>
                          </p:cTn>
                        </p:par>
                        <p:par>
                          <p:cTn id="33" fill="hold">
                            <p:stCondLst>
                              <p:cond delay="11000"/>
                            </p:stCondLst>
                            <p:childTnLst>
                              <p:par>
                                <p:cTn id="34" presetID="26"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down)">
                                      <p:cBhvr>
                                        <p:cTn id="36" dur="580">
                                          <p:stCondLst>
                                            <p:cond delay="0"/>
                                          </p:stCondLst>
                                        </p:cTn>
                                        <p:tgtEl>
                                          <p:spTgt spid="7"/>
                                        </p:tgtEl>
                                      </p:cBhvr>
                                    </p:animEffect>
                                    <p:anim calcmode="lin" valueType="num">
                                      <p:cBhvr>
                                        <p:cTn id="37"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2" dur="26">
                                          <p:stCondLst>
                                            <p:cond delay="650"/>
                                          </p:stCondLst>
                                        </p:cTn>
                                        <p:tgtEl>
                                          <p:spTgt spid="7"/>
                                        </p:tgtEl>
                                      </p:cBhvr>
                                      <p:to x="100000" y="60000"/>
                                    </p:animScale>
                                    <p:animScale>
                                      <p:cBhvr>
                                        <p:cTn id="43" dur="166" decel="50000">
                                          <p:stCondLst>
                                            <p:cond delay="676"/>
                                          </p:stCondLst>
                                        </p:cTn>
                                        <p:tgtEl>
                                          <p:spTgt spid="7"/>
                                        </p:tgtEl>
                                      </p:cBhvr>
                                      <p:to x="100000" y="100000"/>
                                    </p:animScale>
                                    <p:animScale>
                                      <p:cBhvr>
                                        <p:cTn id="44" dur="26">
                                          <p:stCondLst>
                                            <p:cond delay="1312"/>
                                          </p:stCondLst>
                                        </p:cTn>
                                        <p:tgtEl>
                                          <p:spTgt spid="7"/>
                                        </p:tgtEl>
                                      </p:cBhvr>
                                      <p:to x="100000" y="80000"/>
                                    </p:animScale>
                                    <p:animScale>
                                      <p:cBhvr>
                                        <p:cTn id="45" dur="166" decel="50000">
                                          <p:stCondLst>
                                            <p:cond delay="1338"/>
                                          </p:stCondLst>
                                        </p:cTn>
                                        <p:tgtEl>
                                          <p:spTgt spid="7"/>
                                        </p:tgtEl>
                                      </p:cBhvr>
                                      <p:to x="100000" y="100000"/>
                                    </p:animScale>
                                    <p:animScale>
                                      <p:cBhvr>
                                        <p:cTn id="46" dur="26">
                                          <p:stCondLst>
                                            <p:cond delay="1642"/>
                                          </p:stCondLst>
                                        </p:cTn>
                                        <p:tgtEl>
                                          <p:spTgt spid="7"/>
                                        </p:tgtEl>
                                      </p:cBhvr>
                                      <p:to x="100000" y="90000"/>
                                    </p:animScale>
                                    <p:animScale>
                                      <p:cBhvr>
                                        <p:cTn id="47" dur="166" decel="50000">
                                          <p:stCondLst>
                                            <p:cond delay="1668"/>
                                          </p:stCondLst>
                                        </p:cTn>
                                        <p:tgtEl>
                                          <p:spTgt spid="7"/>
                                        </p:tgtEl>
                                      </p:cBhvr>
                                      <p:to x="100000" y="100000"/>
                                    </p:animScale>
                                    <p:animScale>
                                      <p:cBhvr>
                                        <p:cTn id="48" dur="26">
                                          <p:stCondLst>
                                            <p:cond delay="1808"/>
                                          </p:stCondLst>
                                        </p:cTn>
                                        <p:tgtEl>
                                          <p:spTgt spid="7"/>
                                        </p:tgtEl>
                                      </p:cBhvr>
                                      <p:to x="100000" y="95000"/>
                                    </p:animScale>
                                    <p:animScale>
                                      <p:cBhvr>
                                        <p:cTn id="49" dur="166" decel="50000">
                                          <p:stCondLst>
                                            <p:cond delay="1834"/>
                                          </p:stCondLst>
                                        </p:cTn>
                                        <p:tgtEl>
                                          <p:spTgt spid="7"/>
                                        </p:tgtEl>
                                      </p:cBhvr>
                                      <p:to x="100000" y="100000"/>
                                    </p:animScale>
                                  </p:childTnLst>
                                </p:cTn>
                              </p:par>
                              <p:par>
                                <p:cTn id="50" presetID="10" presetClass="entr" presetSubtype="0" fill="hold" grpId="0" nodeType="withEffect">
                                  <p:stCondLst>
                                    <p:cond delay="175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5" grpId="0" animBg="1"/>
      <p:bldP spid="4"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763165" y="1423118"/>
            <a:ext cx="10472400" cy="4235202"/>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108000" tIns="0" rIns="108000" bIns="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P</a:t>
            </a:r>
            <a:r>
              <a:rPr lang="fr-FR" sz="2000" i="1" kern="0">
                <a:latin typeface="Tekton Pro" panose="020F0603020208020904" pitchFamily="34" charset="-18"/>
              </a:rPr>
              <a:t>almyre est une ville, et également les ruines d'une ancienne cité sémitique de Syrie. Elle se situe à 215 km au nord-est de Damas, la capitale, dans une oasis désertique entourée de palmiers. Les premières mentions de Palmyre remontent au IIe millénaire avant J.-C. La ville fit partie de l'Empire romain dès le Ier siècle. Ses habitants étaient de célèbres commerçants. Palmyre constituait une étape importante dans le désert pour les caravanes se dirigeant de l'Euphrate vers la Méditerranée. La richesse de la ville permit la construction de monuments architecturaux tels que la Grande Colonnade, le temple de Bel et les tours funéraires caractéristiques. La culture de Palmyre fut influencée par la culture gréco-romaine. Au IIIe siècle, la ville connut son apogée. À cette époque, elle comptait jusqu'à 200 000 habitants. L'importance de Palmyre déclina après 1400, date de sa destruction par l'Empire timouride. Elle est inscrite sur la Liste du patrimoine mondial de l'UNESCO.</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FRA">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4760BC7B-E14F-8CEC-E8C2-41FDCD099D1E}"/>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5C18EE4C-063C-FF67-BF25-B56744F6A48F}"/>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lire</a:t>
              </a:r>
            </a:p>
            <a:p>
              <a:pPr algn="ct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Palmyra.wav"/>
              </a:hlinkClick>
              <a:extLst>
                <a:ext uri="{FF2B5EF4-FFF2-40B4-BE49-F238E27FC236}">
                  <a16:creationId xmlns:a16="http://schemas.microsoft.com/office/drawing/2014/main" id="{3A6250F7-FFD7-B0D4-774E-9AF8E660809F}"/>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995A2DCE-2911-B9BC-52FE-CC34D13058C4}"/>
            </a:ext>
          </a:extLst>
        </p:cNvPr>
        <p:cNvGrpSpPr/>
        <p:nvPr/>
      </p:nvGrpSpPr>
      <p:grpSpPr>
        <a:xfrm>
          <a:off x="0" y="0"/>
          <a:ext cx="0" cy="0"/>
          <a:chOff x="0" y="0"/>
          <a:chExt cx="0" cy="0"/>
        </a:xfrm>
      </p:grpSpPr>
      <p:pic>
        <p:nvPicPr>
          <p:cNvPr id="4" name="Foto">
            <a:extLst>
              <a:ext uri="{FF2B5EF4-FFF2-40B4-BE49-F238E27FC236}">
                <a16:creationId xmlns:a16="http://schemas.microsoft.com/office/drawing/2014/main" id="{0BFB93EF-4F51-FD6C-25FA-3A91AE879F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2A44D0D-C657-647A-6FE8-C463E9C995C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9A6EB134-9FEB-DD6F-8BDE-E7AFE2C177EF}"/>
              </a:ext>
            </a:extLst>
          </p:cNvPr>
          <p:cNvSpPr/>
          <p:nvPr/>
        </p:nvSpPr>
        <p:spPr>
          <a:xfrm>
            <a:off x="10427996" y="419665"/>
            <a:ext cx="1232290"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Richard</a:t>
            </a:r>
          </a:p>
        </p:txBody>
      </p:sp>
    </p:spTree>
    <p:extLst>
      <p:ext uri="{BB962C8B-B14F-4D97-AF65-F5344CB8AC3E}">
        <p14:creationId xmlns:p14="http://schemas.microsoft.com/office/powerpoint/2010/main" val="2945740031"/>
      </p:ext>
    </p:extLst>
  </p:cSld>
  <p:clrMapOvr>
    <a:masterClrMapping/>
  </p:clrMapOvr>
  <mc:AlternateContent xmlns:mc="http://schemas.openxmlformats.org/markup-compatibility/2006" xmlns:p14="http://schemas.microsoft.com/office/powerpoint/2010/main">
    <mc:Choice Requires="p14">
      <p:transition spd="slow" p14:dur="4000" advClick="0" advTm="4000">
        <p14:vortex dir="r"/>
        <p:sndAc>
          <p:stSnd loop="1">
            <p:snd r:embed="rId2" name="Traditional Syrian Music.wav"/>
          </p:stSnd>
        </p:sndAc>
      </p:transition>
    </mc:Choice>
    <mc:Fallback xmlns="">
      <p:transition spd="slow" advClick="0" advTm="4000">
        <p:fade/>
        <p:sndAc>
          <p:stSnd loop="1">
            <p:snd r:embed="rId6" name="Traditional Syrian Music.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CEC7F48-C4C7-09DB-C41C-EC62047E9EA1}"/>
            </a:ext>
          </a:extLst>
        </p:cNvPr>
        <p:cNvGrpSpPr/>
        <p:nvPr/>
      </p:nvGrpSpPr>
      <p:grpSpPr>
        <a:xfrm>
          <a:off x="0" y="0"/>
          <a:ext cx="0" cy="0"/>
          <a:chOff x="0" y="0"/>
          <a:chExt cx="0" cy="0"/>
        </a:xfrm>
      </p:grpSpPr>
      <p:pic>
        <p:nvPicPr>
          <p:cNvPr id="17" name="Foto 0">
            <a:extLst>
              <a:ext uri="{FF2B5EF4-FFF2-40B4-BE49-F238E27FC236}">
                <a16:creationId xmlns:a16="http://schemas.microsoft.com/office/drawing/2014/main" id="{F7DCFDBF-854E-4A5F-20C9-1AF3C619B4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a">
            <a:extLst>
              <a:ext uri="{FF2B5EF4-FFF2-40B4-BE49-F238E27FC236}">
                <a16:creationId xmlns:a16="http://schemas.microsoft.com/office/drawing/2014/main" id="{9089E717-A95A-5E97-5109-F332D68B48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9" name="Foto 1b">
            <a:extLst>
              <a:ext uri="{FF2B5EF4-FFF2-40B4-BE49-F238E27FC236}">
                <a16:creationId xmlns:a16="http://schemas.microsoft.com/office/drawing/2014/main" id="{971180A9-D7F6-9556-5556-4E5D37D3B5B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6" y="9"/>
            <a:ext cx="12191984" cy="6857991"/>
          </a:xfrm>
          <a:prstGeom prst="rect">
            <a:avLst/>
          </a:prstGeom>
        </p:spPr>
      </p:pic>
      <p:sp>
        <p:nvSpPr>
          <p:cNvPr id="11" name="Autor 1">
            <a:extLst>
              <a:ext uri="{FF2B5EF4-FFF2-40B4-BE49-F238E27FC236}">
                <a16:creationId xmlns:a16="http://schemas.microsoft.com/office/drawing/2014/main" id="{AEE26B58-2C7A-DBD9-5A29-96A1127B3FF1}"/>
              </a:ext>
            </a:extLst>
          </p:cNvPr>
          <p:cNvSpPr/>
          <p:nvPr/>
        </p:nvSpPr>
        <p:spPr>
          <a:xfrm>
            <a:off x="10427996" y="419665"/>
            <a:ext cx="1232290"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Richard</a:t>
            </a:r>
          </a:p>
        </p:txBody>
      </p:sp>
      <p:pic>
        <p:nvPicPr>
          <p:cNvPr id="6" name="Foto 2">
            <a:extLst>
              <a:ext uri="{FF2B5EF4-FFF2-40B4-BE49-F238E27FC236}">
                <a16:creationId xmlns:a16="http://schemas.microsoft.com/office/drawing/2014/main" id="{3E23AC15-225A-AA8B-DA4B-411116A7A3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1984" cy="6857990"/>
          </a:xfrm>
          <a:prstGeom prst="rect">
            <a:avLst/>
          </a:prstGeom>
        </p:spPr>
      </p:pic>
      <p:pic>
        <p:nvPicPr>
          <p:cNvPr id="8" name="Foto 3">
            <a:extLst>
              <a:ext uri="{FF2B5EF4-FFF2-40B4-BE49-F238E27FC236}">
                <a16:creationId xmlns:a16="http://schemas.microsoft.com/office/drawing/2014/main" id="{B2191DFB-CCFE-D24D-CB63-2859EC1CAF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1983" cy="6858000"/>
          </a:xfrm>
          <a:prstGeom prst="rect">
            <a:avLst/>
          </a:prstGeom>
        </p:spPr>
      </p:pic>
      <p:sp>
        <p:nvSpPr>
          <p:cNvPr id="2" name="Autor 3">
            <a:extLst>
              <a:ext uri="{FF2B5EF4-FFF2-40B4-BE49-F238E27FC236}">
                <a16:creationId xmlns:a16="http://schemas.microsoft.com/office/drawing/2014/main" id="{A24A16BF-BC67-A446-242C-8CBD2C63B42A}"/>
              </a:ext>
            </a:extLst>
          </p:cNvPr>
          <p:cNvSpPr/>
          <p:nvPr/>
        </p:nvSpPr>
        <p:spPr>
          <a:xfrm>
            <a:off x="10040880" y="419665"/>
            <a:ext cx="1619406"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Lukas Klamert</a:t>
            </a:r>
          </a:p>
        </p:txBody>
      </p:sp>
      <p:pic>
        <p:nvPicPr>
          <p:cNvPr id="3" name="Rám">
            <a:extLst>
              <a:ext uri="{FF2B5EF4-FFF2-40B4-BE49-F238E27FC236}">
                <a16:creationId xmlns:a16="http://schemas.microsoft.com/office/drawing/2014/main" id="{257C3F94-6F30-25F0-1A43-E4C8B6AEAC1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0" name="Text FRA">
            <a:extLst>
              <a:ext uri="{FF2B5EF4-FFF2-40B4-BE49-F238E27FC236}">
                <a16:creationId xmlns:a16="http://schemas.microsoft.com/office/drawing/2014/main" id="{16C35146-CCD4-3E3D-3755-A0817C16306E}"/>
              </a:ext>
            </a:extLst>
          </p:cNvPr>
          <p:cNvSpPr txBox="1"/>
          <p:nvPr/>
        </p:nvSpPr>
        <p:spPr>
          <a:xfrm>
            <a:off x="720000" y="5328000"/>
            <a:ext cx="2978870" cy="461665"/>
          </a:xfrm>
          <a:prstGeom prst="rect">
            <a:avLst/>
          </a:prstGeom>
          <a:noFill/>
          <a:ln w="19050">
            <a:solidFill>
              <a:schemeClr val="tx1"/>
            </a:solidFill>
          </a:ln>
          <a:effectLst/>
        </p:spPr>
        <p:txBody>
          <a:bodyPr wrap="square" rtlCol="0">
            <a:spAutoFit/>
          </a:bodyPr>
          <a:lstStyle>
            <a:defPPr>
              <a:defRPr lang="sk-SK"/>
            </a:defPPr>
            <a:lvl1pPr algn="ctr">
              <a:defRPr sz="2400">
                <a:solidFill>
                  <a:schemeClr val="bg1"/>
                </a:solidFill>
                <a:effectLst>
                  <a:glow rad="228600">
                    <a:schemeClr val="bg2">
                      <a:lumMod val="25000"/>
                      <a:alpha val="40000"/>
                    </a:schemeClr>
                  </a:glow>
                </a:effectLst>
                <a:latin typeface="ZurichCalligraphic" panose="020B7200000000000000" pitchFamily="34" charset="0"/>
              </a:defRPr>
            </a:lvl1pPr>
          </a:lstStyle>
          <a:p>
            <a:r>
              <a:rPr lang="sk-SK"/>
              <a:t>Détruit par l'EI</a:t>
            </a:r>
          </a:p>
        </p:txBody>
      </p:sp>
    </p:spTree>
    <p:extLst>
      <p:ext uri="{BB962C8B-B14F-4D97-AF65-F5344CB8AC3E}">
        <p14:creationId xmlns:p14="http://schemas.microsoft.com/office/powerpoint/2010/main" val="3157407155"/>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19"/>
                                        </p:tgtEl>
                                        <p:attrNameLst>
                                          <p:attrName>style.visibility</p:attrName>
                                        </p:attrNameLst>
                                      </p:cBhvr>
                                      <p:to>
                                        <p:strVal val="visible"/>
                                      </p:to>
                                    </p:set>
                                    <p:animEffect transition="in" filter="wipe(down)">
                                      <p:cBhvr>
                                        <p:cTn id="10" dur="2500"/>
                                        <p:tgtEl>
                                          <p:spTgt spid="19"/>
                                        </p:tgtEl>
                                      </p:cBhvr>
                                    </p:animEffect>
                                  </p:childTnLst>
                                </p:cTn>
                              </p:par>
                              <p:par>
                                <p:cTn id="11" presetID="22" presetClass="entr" presetSubtype="8" fill="hold" grpId="0" nodeType="withEffect">
                                  <p:stCondLst>
                                    <p:cond delay="1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par>
                          <p:cTn id="14" fill="hold">
                            <p:stCondLst>
                              <p:cond delay="3500"/>
                            </p:stCondLst>
                            <p:childTnLst>
                              <p:par>
                                <p:cTn id="15" presetID="10" presetClass="entr" presetSubtype="0" fill="hold" nodeType="afterEffect">
                                  <p:stCondLst>
                                    <p:cond delay="1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par>
                                <p:cTn id="18" presetID="10" presetClass="exit" presetSubtype="0" fill="hold" grpId="1" nodeType="withEffect">
                                  <p:stCondLst>
                                    <p:cond delay="1500"/>
                                  </p:stCondLst>
                                  <p:childTnLst>
                                    <p:animEffect transition="out" filter="fade">
                                      <p:cBhvr>
                                        <p:cTn id="19" dur="1500"/>
                                        <p:tgtEl>
                                          <p:spTgt spid="11"/>
                                        </p:tgtEl>
                                      </p:cBhvr>
                                    </p:animEffect>
                                    <p:set>
                                      <p:cBhvr>
                                        <p:cTn id="20" dur="1" fill="hold">
                                          <p:stCondLst>
                                            <p:cond delay="1499"/>
                                          </p:stCondLst>
                                        </p:cTn>
                                        <p:tgtEl>
                                          <p:spTgt spid="11"/>
                                        </p:tgtEl>
                                        <p:attrNameLst>
                                          <p:attrName>style.visibility</p:attrName>
                                        </p:attrNameLst>
                                      </p:cBhvr>
                                      <p:to>
                                        <p:strVal val="hidden"/>
                                      </p:to>
                                    </p:set>
                                  </p:childTnLst>
                                </p:cTn>
                              </p:par>
                            </p:childTnLst>
                          </p:cTn>
                        </p:par>
                        <p:par>
                          <p:cTn id="21" fill="hold">
                            <p:stCondLst>
                              <p:cond delay="6500"/>
                            </p:stCondLst>
                            <p:childTnLst>
                              <p:par>
                                <p:cTn id="22" presetID="10" presetClass="entr" presetSubtype="0" fill="hold" nodeType="afterEffect">
                                  <p:stCondLst>
                                    <p:cond delay="10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par>
                                <p:cTn id="25" presetID="22" presetClass="entr" presetSubtype="8" fill="hold" grpId="0" nodeType="withEffect">
                                  <p:stCondLst>
                                    <p:cond delay="125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1500"/>
                                        <p:tgtEl>
                                          <p:spTgt spid="2"/>
                                        </p:tgtEl>
                                      </p:cBhvr>
                                    </p:animEffect>
                                  </p:childTnLst>
                                </p:cTn>
                              </p:par>
                            </p:childTnLst>
                          </p:cTn>
                        </p:par>
                        <p:par>
                          <p:cTn id="28" fill="hold">
                            <p:stCondLst>
                              <p:cond delay="95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0746695-B9A6-D75B-CA56-F01BFA5D2C7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22E6E24-F265-155B-7E70-A3B3E3B568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83" cy="6858000"/>
          </a:xfrm>
          <a:prstGeom prst="rect">
            <a:avLst/>
          </a:prstGeom>
        </p:spPr>
      </p:pic>
      <p:pic>
        <p:nvPicPr>
          <p:cNvPr id="4" name="Foto 1">
            <a:extLst>
              <a:ext uri="{FF2B5EF4-FFF2-40B4-BE49-F238E27FC236}">
                <a16:creationId xmlns:a16="http://schemas.microsoft.com/office/drawing/2014/main" id="{CEA02666-15F9-F458-EF0D-43C51AECFB4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D0F802E-1F2B-73DF-DEB0-2FD1290B32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D24A11F-3680-90C7-AA88-BDD58731F4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F30ABB17-CFC0-8B32-A1D8-904DC2F2D9BA}"/>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68366639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0B9EA8C-800B-89DD-D249-8C44B588FD9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08A7A8B-C7B5-437E-6975-72AD4DF235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33ECA768-1001-FA88-806B-0DC4AF046F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74C71BB-2473-E28B-C9F8-7ED141944F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E921F3E-0AEE-AA17-6E29-EB8CDDF7CC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888D1679-0FC4-6551-4B7A-BFC1A1AA2F15}"/>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16473905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76ED86-A656-6BF7-0D24-569D5D86C1F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31B1E3E-FC6A-154E-3A84-7B00FE0D52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CD1C6DA-3594-4032-B380-6B6E1DB509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2AA5768-EF2F-A39C-11BA-1FFEA79471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E18FB85-9B56-7606-6887-28F21FD98A4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507CB101-4C0E-621C-73DA-5B484B0459F9}"/>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40923745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8DA130-1F62-FCA5-AE15-A4A22D16C54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A954A78-AFB6-2907-2682-E854AFB975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0DB9DA3-0B02-DEB5-900C-0D0A082A09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2888F85-1B48-2B74-24C9-31F3BCCB45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3C68312-8A24-ED73-A8C6-ED7D129E537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8755A884-FF08-0BFB-0CD8-469A7C34541A}"/>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4781909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2AF9DA0-2144-15A2-15EF-3D6D93D9D1E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9073DF3-ABEA-F917-E78F-776D191F031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2A5CC746-2F27-EE35-64E6-CF237B39C9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6E6DE1B-4C0D-AF43-59F1-6B1AFEC36E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1429D1E-4E41-4B96-96CF-DB001A9A08E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F5FD8E70-816B-F202-1D49-17E42B026242}"/>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146766892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D4919F1-CC8E-3A0B-D383-070BA10C7687}"/>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53708341-2AD7-B635-A66E-9B897C1BF8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Rám 0">
            <a:extLst>
              <a:ext uri="{FF2B5EF4-FFF2-40B4-BE49-F238E27FC236}">
                <a16:creationId xmlns:a16="http://schemas.microsoft.com/office/drawing/2014/main" id="{17231F90-3620-E018-E399-39EC8B102C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pic>
        <p:nvPicPr>
          <p:cNvPr id="2" name="Foto A">
            <a:extLst>
              <a:ext uri="{FF2B5EF4-FFF2-40B4-BE49-F238E27FC236}">
                <a16:creationId xmlns:a16="http://schemas.microsoft.com/office/drawing/2014/main" id="{CD4CA1E8-F93D-8573-E38D-C01B6584FEC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5" name="Rám A">
            <a:extLst>
              <a:ext uri="{FF2B5EF4-FFF2-40B4-BE49-F238E27FC236}">
                <a16:creationId xmlns:a16="http://schemas.microsoft.com/office/drawing/2014/main" id="{7AF98209-04DF-CEF8-4CC5-40FBE8CA5C5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6" name="Autor A">
            <a:extLst>
              <a:ext uri="{FF2B5EF4-FFF2-40B4-BE49-F238E27FC236}">
                <a16:creationId xmlns:a16="http://schemas.microsoft.com/office/drawing/2014/main" id="{C7E327F3-3493-CB29-6182-6DA830AEB1E0}"/>
              </a:ext>
            </a:extLst>
          </p:cNvPr>
          <p:cNvSpPr/>
          <p:nvPr/>
        </p:nvSpPr>
        <p:spPr>
          <a:xfrm>
            <a:off x="3722214" y="419671"/>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pic>
        <p:nvPicPr>
          <p:cNvPr id="4" name="Foto B">
            <a:extLst>
              <a:ext uri="{FF2B5EF4-FFF2-40B4-BE49-F238E27FC236}">
                <a16:creationId xmlns:a16="http://schemas.microsoft.com/office/drawing/2014/main" id="{D4C438FE-50E8-C6E0-600A-48ABBD025DB9}"/>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389" y="0"/>
            <a:ext cx="5943592" cy="6857991"/>
          </a:xfrm>
          <a:prstGeom prst="rect">
            <a:avLst/>
          </a:prstGeom>
        </p:spPr>
      </p:pic>
      <p:pic>
        <p:nvPicPr>
          <p:cNvPr id="3" name="Rám B">
            <a:extLst>
              <a:ext uri="{FF2B5EF4-FFF2-40B4-BE49-F238E27FC236}">
                <a16:creationId xmlns:a16="http://schemas.microsoft.com/office/drawing/2014/main" id="{5E5B1DB2-45A1-1A0A-4314-740C442978A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5" y="0"/>
            <a:ext cx="5943595" cy="6857994"/>
          </a:xfrm>
          <a:prstGeom prst="rect">
            <a:avLst/>
          </a:prstGeom>
        </p:spPr>
      </p:pic>
      <p:sp>
        <p:nvSpPr>
          <p:cNvPr id="11" name="Autor B">
            <a:extLst>
              <a:ext uri="{FF2B5EF4-FFF2-40B4-BE49-F238E27FC236}">
                <a16:creationId xmlns:a16="http://schemas.microsoft.com/office/drawing/2014/main" id="{F786F89B-E727-A913-D67A-E6D4E5B539DF}"/>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pic>
        <p:nvPicPr>
          <p:cNvPr id="9" name="Foto 4">
            <a:extLst>
              <a:ext uri="{FF2B5EF4-FFF2-40B4-BE49-F238E27FC236}">
                <a16:creationId xmlns:a16="http://schemas.microsoft.com/office/drawing/2014/main" id="{4A42A33E-0648-2439-D2F7-BBE72A58612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Rám 4">
            <a:extLst>
              <a:ext uri="{FF2B5EF4-FFF2-40B4-BE49-F238E27FC236}">
                <a16:creationId xmlns:a16="http://schemas.microsoft.com/office/drawing/2014/main" id="{5C954B3A-EF64-44F5-955F-D6F3B6B623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2" name="Autor 4">
            <a:extLst>
              <a:ext uri="{FF2B5EF4-FFF2-40B4-BE49-F238E27FC236}">
                <a16:creationId xmlns:a16="http://schemas.microsoft.com/office/drawing/2014/main" id="{9D55AB2B-919B-C3D9-E909-6776FAAFE745}"/>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3679217828"/>
      </p:ext>
    </p:extLst>
  </p:cSld>
  <p:clrMapOvr>
    <a:masterClrMapping/>
  </p:clrMapOvr>
  <mc:AlternateContent xmlns:mc="http://schemas.openxmlformats.org/markup-compatibility/2006" xmlns:p14="http://schemas.microsoft.com/office/powerpoint/2010/main">
    <mc:Choice Requires="p14">
      <p:transition spd="slow" p14:dur="25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1+#ppt_w/2"/>
                                          </p:val>
                                        </p:tav>
                                        <p:tav tm="100000">
                                          <p:val>
                                            <p:strVal val="#ppt_x"/>
                                          </p:val>
                                        </p:tav>
                                      </p:tavLst>
                                    </p:anim>
                                    <p:anim calcmode="lin" valueType="num">
                                      <p:cBhvr additive="base">
                                        <p:cTn id="20" dur="2000" fill="hold"/>
                                        <p:tgtEl>
                                          <p:spTgt spid="3"/>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2"/>
                                        </p:tgtEl>
                                        <p:attrNameLst>
                                          <p:attrName>ppt_w</p:attrName>
                                        </p:attrNameLst>
                                      </p:cBhvr>
                                      <p:tavLst>
                                        <p:tav tm="0">
                                          <p:val>
                                            <p:strVal val="ppt_w"/>
                                          </p:val>
                                        </p:tav>
                                        <p:tav tm="100000">
                                          <p:val>
                                            <p:fltVal val="0"/>
                                          </p:val>
                                        </p:tav>
                                      </p:tavLst>
                                    </p:anim>
                                    <p:anim calcmode="lin" valueType="num">
                                      <p:cBhvr>
                                        <p:cTn id="36" dur="2000"/>
                                        <p:tgtEl>
                                          <p:spTgt spid="2"/>
                                        </p:tgtEl>
                                        <p:attrNameLst>
                                          <p:attrName>ppt_h</p:attrName>
                                        </p:attrNameLst>
                                      </p:cBhvr>
                                      <p:tavLst>
                                        <p:tav tm="0">
                                          <p:val>
                                            <p:strVal val="ppt_h"/>
                                          </p:val>
                                        </p:tav>
                                        <p:tav tm="100000">
                                          <p:val>
                                            <p:fltVal val="0"/>
                                          </p:val>
                                        </p:tav>
                                      </p:tavLst>
                                    </p:anim>
                                    <p:anim calcmode="lin" valueType="num">
                                      <p:cBhvr>
                                        <p:cTn id="37" dur="2000"/>
                                        <p:tgtEl>
                                          <p:spTgt spid="2"/>
                                        </p:tgtEl>
                                        <p:attrNameLst>
                                          <p:attrName>style.rotation</p:attrName>
                                        </p:attrNameLst>
                                      </p:cBhvr>
                                      <p:tavLst>
                                        <p:tav tm="0">
                                          <p:val>
                                            <p:fltVal val="0"/>
                                          </p:val>
                                        </p:tav>
                                        <p:tav tm="100000">
                                          <p:val>
                                            <p:fltVal val="90"/>
                                          </p:val>
                                        </p:tav>
                                      </p:tavLst>
                                    </p:anim>
                                    <p:animEffect transition="out" filter="fade">
                                      <p:cBhvr>
                                        <p:cTn id="38" dur="2000"/>
                                        <p:tgtEl>
                                          <p:spTgt spid="2"/>
                                        </p:tgtEl>
                                      </p:cBhvr>
                                    </p:animEffect>
                                    <p:set>
                                      <p:cBhvr>
                                        <p:cTn id="39" dur="1" fill="hold">
                                          <p:stCondLst>
                                            <p:cond delay="1999"/>
                                          </p:stCondLst>
                                        </p:cTn>
                                        <p:tgtEl>
                                          <p:spTgt spid="2"/>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5"/>
                                        </p:tgtEl>
                                        <p:attrNameLst>
                                          <p:attrName>ppt_w</p:attrName>
                                        </p:attrNameLst>
                                      </p:cBhvr>
                                      <p:tavLst>
                                        <p:tav tm="0">
                                          <p:val>
                                            <p:strVal val="ppt_w"/>
                                          </p:val>
                                        </p:tav>
                                        <p:tav tm="100000">
                                          <p:val>
                                            <p:fltVal val="0"/>
                                          </p:val>
                                        </p:tav>
                                      </p:tavLst>
                                    </p:anim>
                                    <p:anim calcmode="lin" valueType="num">
                                      <p:cBhvr>
                                        <p:cTn id="42" dur="2000"/>
                                        <p:tgtEl>
                                          <p:spTgt spid="5"/>
                                        </p:tgtEl>
                                        <p:attrNameLst>
                                          <p:attrName>ppt_h</p:attrName>
                                        </p:attrNameLst>
                                      </p:cBhvr>
                                      <p:tavLst>
                                        <p:tav tm="0">
                                          <p:val>
                                            <p:strVal val="ppt_h"/>
                                          </p:val>
                                        </p:tav>
                                        <p:tav tm="100000">
                                          <p:val>
                                            <p:fltVal val="0"/>
                                          </p:val>
                                        </p:tav>
                                      </p:tavLst>
                                    </p:anim>
                                    <p:anim calcmode="lin" valueType="num">
                                      <p:cBhvr>
                                        <p:cTn id="43" dur="2000"/>
                                        <p:tgtEl>
                                          <p:spTgt spid="5"/>
                                        </p:tgtEl>
                                        <p:attrNameLst>
                                          <p:attrName>style.rotation</p:attrName>
                                        </p:attrNameLst>
                                      </p:cBhvr>
                                      <p:tavLst>
                                        <p:tav tm="0">
                                          <p:val>
                                            <p:fltVal val="0"/>
                                          </p:val>
                                        </p:tav>
                                        <p:tav tm="100000">
                                          <p:val>
                                            <p:fltVal val="90"/>
                                          </p:val>
                                        </p:tav>
                                      </p:tavLst>
                                    </p:anim>
                                    <p:animEffect transition="out" filter="fade">
                                      <p:cBhvr>
                                        <p:cTn id="44" dur="2000"/>
                                        <p:tgtEl>
                                          <p:spTgt spid="5"/>
                                        </p:tgtEl>
                                      </p:cBhvr>
                                    </p:animEffect>
                                    <p:set>
                                      <p:cBhvr>
                                        <p:cTn id="45" dur="1" fill="hold">
                                          <p:stCondLst>
                                            <p:cond delay="1999"/>
                                          </p:stCondLst>
                                        </p:cTn>
                                        <p:tgtEl>
                                          <p:spTgt spid="5"/>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3"/>
                                        </p:tgtEl>
                                        <p:attrNameLst>
                                          <p:attrName>ppt_w</p:attrName>
                                        </p:attrNameLst>
                                      </p:cBhvr>
                                      <p:tavLst>
                                        <p:tav tm="0">
                                          <p:val>
                                            <p:strVal val="ppt_w"/>
                                          </p:val>
                                        </p:tav>
                                        <p:tav tm="100000">
                                          <p:val>
                                            <p:fltVal val="0"/>
                                          </p:val>
                                        </p:tav>
                                      </p:tavLst>
                                    </p:anim>
                                    <p:anim calcmode="lin" valueType="num">
                                      <p:cBhvr>
                                        <p:cTn id="54" dur="2000"/>
                                        <p:tgtEl>
                                          <p:spTgt spid="3"/>
                                        </p:tgtEl>
                                        <p:attrNameLst>
                                          <p:attrName>ppt_h</p:attrName>
                                        </p:attrNameLst>
                                      </p:cBhvr>
                                      <p:tavLst>
                                        <p:tav tm="0">
                                          <p:val>
                                            <p:strVal val="ppt_h"/>
                                          </p:val>
                                        </p:tav>
                                        <p:tav tm="100000">
                                          <p:val>
                                            <p:fltVal val="0"/>
                                          </p:val>
                                        </p:tav>
                                      </p:tavLst>
                                    </p:anim>
                                    <p:anim calcmode="lin" valueType="num">
                                      <p:cBhvr>
                                        <p:cTn id="55" dur="2000"/>
                                        <p:tgtEl>
                                          <p:spTgt spid="3"/>
                                        </p:tgtEl>
                                        <p:attrNameLst>
                                          <p:attrName>style.rotation</p:attrName>
                                        </p:attrNameLst>
                                      </p:cBhvr>
                                      <p:tavLst>
                                        <p:tav tm="0">
                                          <p:val>
                                            <p:fltVal val="0"/>
                                          </p:val>
                                        </p:tav>
                                        <p:tav tm="100000">
                                          <p:val>
                                            <p:fltVal val="90"/>
                                          </p:val>
                                        </p:tav>
                                      </p:tavLst>
                                    </p:anim>
                                    <p:animEffect transition="out" filter="fade">
                                      <p:cBhvr>
                                        <p:cTn id="56" dur="2000"/>
                                        <p:tgtEl>
                                          <p:spTgt spid="3"/>
                                        </p:tgtEl>
                                      </p:cBhvr>
                                    </p:animEffect>
                                    <p:set>
                                      <p:cBhvr>
                                        <p:cTn id="57" dur="1" fill="hold">
                                          <p:stCondLst>
                                            <p:cond delay="1999"/>
                                          </p:stCondLst>
                                        </p:cTn>
                                        <p:tgtEl>
                                          <p:spTgt spid="3"/>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6"/>
                                        </p:tgtEl>
                                      </p:cBhvr>
                                    </p:animEffect>
                                    <p:set>
                                      <p:cBhvr>
                                        <p:cTn id="60" dur="1" fill="hold">
                                          <p:stCondLst>
                                            <p:cond delay="999"/>
                                          </p:stCondLst>
                                        </p:cTn>
                                        <p:tgtEl>
                                          <p:spTgt spid="6"/>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11"/>
                                        </p:tgtEl>
                                      </p:cBhvr>
                                    </p:animEffect>
                                    <p:set>
                                      <p:cBhvr>
                                        <p:cTn id="63" dur="1" fill="hold">
                                          <p:stCondLst>
                                            <p:cond delay="999"/>
                                          </p:stCondLst>
                                        </p:cTn>
                                        <p:tgtEl>
                                          <p:spTgt spid="11"/>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2000"/>
                                        <p:tgtEl>
                                          <p:spTgt spid="9"/>
                                        </p:tgtEl>
                                      </p:cBhvr>
                                    </p:animEffect>
                                  </p:childTnLst>
                                </p:cTn>
                              </p:par>
                              <p:par>
                                <p:cTn id="67" presetID="10" presetClass="entr" presetSubtype="0" fill="hold" nodeType="withEffect">
                                  <p:stCondLst>
                                    <p:cond delay="500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2000"/>
                                        <p:tgtEl>
                                          <p:spTgt spid="10"/>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1" grpId="0" animBg="1"/>
      <p:bldP spid="11" grpId="1"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8F66FC1-EC2C-3069-B812-97E995C7E6D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BB1EA3A-243E-D71E-E45E-5270BCA42D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AEBE412B-D16D-D5AC-C25B-0C02E72689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4642FE6B-B7C2-7D7C-542E-04DCC29175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BC72D13-9412-9FFA-CDFC-0381365DE49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6F7DF871-A953-42C7-59B2-CE3E048A6D0C}"/>
              </a:ext>
            </a:extLst>
          </p:cNvPr>
          <p:cNvSpPr/>
          <p:nvPr/>
        </p:nvSpPr>
        <p:spPr>
          <a:xfrm>
            <a:off x="9336009" y="419665"/>
            <a:ext cx="2324277"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Groundhopping Merseburg</a:t>
            </a:r>
          </a:p>
        </p:txBody>
      </p:sp>
    </p:spTree>
    <p:extLst>
      <p:ext uri="{BB962C8B-B14F-4D97-AF65-F5344CB8AC3E}">
        <p14:creationId xmlns:p14="http://schemas.microsoft.com/office/powerpoint/2010/main" val="415422690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F5FD7A2-18C9-4380-1FCC-1FE905582634}"/>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05C864BB-8165-A372-D41B-1FEF42ECDC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Rám 0">
            <a:extLst>
              <a:ext uri="{FF2B5EF4-FFF2-40B4-BE49-F238E27FC236}">
                <a16:creationId xmlns:a16="http://schemas.microsoft.com/office/drawing/2014/main" id="{F7D09320-A302-14E2-8A72-83EC5AA2AC1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pic>
        <p:nvPicPr>
          <p:cNvPr id="2" name="Foto A">
            <a:extLst>
              <a:ext uri="{FF2B5EF4-FFF2-40B4-BE49-F238E27FC236}">
                <a16:creationId xmlns:a16="http://schemas.microsoft.com/office/drawing/2014/main" id="{192A52E7-C5CF-ACA2-A014-F2E2D56F455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5" name="Rám A">
            <a:extLst>
              <a:ext uri="{FF2B5EF4-FFF2-40B4-BE49-F238E27FC236}">
                <a16:creationId xmlns:a16="http://schemas.microsoft.com/office/drawing/2014/main" id="{6DD3AB03-0CCF-3D13-7358-E9C2A393E3C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6" name="Autor A">
            <a:extLst>
              <a:ext uri="{FF2B5EF4-FFF2-40B4-BE49-F238E27FC236}">
                <a16:creationId xmlns:a16="http://schemas.microsoft.com/office/drawing/2014/main" id="{489B33B3-DD62-BE07-BE1A-2E1379495223}"/>
              </a:ext>
            </a:extLst>
          </p:cNvPr>
          <p:cNvSpPr/>
          <p:nvPr/>
        </p:nvSpPr>
        <p:spPr>
          <a:xfrm>
            <a:off x="3617637" y="419671"/>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schemeClr val="accent6">
                    <a:lumMod val="50000"/>
                  </a:schemeClr>
                </a:solidFill>
                <a:latin typeface="JasmineUPC" panose="02020603050405020304" pitchFamily="18" charset="-18"/>
              </a:rPr>
              <a:t>Photo © John Veerkamp</a:t>
            </a:r>
          </a:p>
        </p:txBody>
      </p:sp>
      <p:pic>
        <p:nvPicPr>
          <p:cNvPr id="4" name="Foto B">
            <a:extLst>
              <a:ext uri="{FF2B5EF4-FFF2-40B4-BE49-F238E27FC236}">
                <a16:creationId xmlns:a16="http://schemas.microsoft.com/office/drawing/2014/main" id="{CE2D13FA-AD3F-3B8E-3802-894D3F99502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389" y="0"/>
            <a:ext cx="5943592" cy="6857991"/>
          </a:xfrm>
          <a:prstGeom prst="rect">
            <a:avLst/>
          </a:prstGeom>
        </p:spPr>
      </p:pic>
      <p:pic>
        <p:nvPicPr>
          <p:cNvPr id="3" name="Rám B">
            <a:extLst>
              <a:ext uri="{FF2B5EF4-FFF2-40B4-BE49-F238E27FC236}">
                <a16:creationId xmlns:a16="http://schemas.microsoft.com/office/drawing/2014/main" id="{2BF1C1AE-9661-7D75-B0F0-82604BE090D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5" y="0"/>
            <a:ext cx="5943595" cy="6857994"/>
          </a:xfrm>
          <a:prstGeom prst="rect">
            <a:avLst/>
          </a:prstGeom>
        </p:spPr>
      </p:pic>
      <p:sp>
        <p:nvSpPr>
          <p:cNvPr id="11" name="Autor B">
            <a:extLst>
              <a:ext uri="{FF2B5EF4-FFF2-40B4-BE49-F238E27FC236}">
                <a16:creationId xmlns:a16="http://schemas.microsoft.com/office/drawing/2014/main" id="{51E7D167-602C-0845-DC6B-22B184C130AB}"/>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pic>
        <p:nvPicPr>
          <p:cNvPr id="9" name="Foto 4">
            <a:extLst>
              <a:ext uri="{FF2B5EF4-FFF2-40B4-BE49-F238E27FC236}">
                <a16:creationId xmlns:a16="http://schemas.microsoft.com/office/drawing/2014/main" id="{1F1A7C16-7653-3877-A04E-AE385DDAFAA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Rám 4">
            <a:extLst>
              <a:ext uri="{FF2B5EF4-FFF2-40B4-BE49-F238E27FC236}">
                <a16:creationId xmlns:a16="http://schemas.microsoft.com/office/drawing/2014/main" id="{75C3156F-EE4F-2680-CFEE-CD72D6FA17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2" name="Autor 4">
            <a:extLst>
              <a:ext uri="{FF2B5EF4-FFF2-40B4-BE49-F238E27FC236}">
                <a16:creationId xmlns:a16="http://schemas.microsoft.com/office/drawing/2014/main" id="{12617047-4745-564F-4789-2BFFC14C4644}"/>
              </a:ext>
            </a:extLst>
          </p:cNvPr>
          <p:cNvSpPr/>
          <p:nvPr/>
        </p:nvSpPr>
        <p:spPr>
          <a:xfrm>
            <a:off x="10123018" y="5720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4100791590"/>
      </p:ext>
    </p:extLst>
  </p:cSld>
  <p:clrMapOvr>
    <a:masterClrMapping/>
  </p:clrMapOvr>
  <mc:AlternateContent xmlns:mc="http://schemas.openxmlformats.org/markup-compatibility/2006" xmlns:p14="http://schemas.microsoft.com/office/powerpoint/2010/main">
    <mc:Choice Requires="p14">
      <p:transition spd="slow" p14:dur="25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1+#ppt_w/2"/>
                                          </p:val>
                                        </p:tav>
                                        <p:tav tm="100000">
                                          <p:val>
                                            <p:strVal val="#ppt_x"/>
                                          </p:val>
                                        </p:tav>
                                      </p:tavLst>
                                    </p:anim>
                                    <p:anim calcmode="lin" valueType="num">
                                      <p:cBhvr additive="base">
                                        <p:cTn id="20" dur="2000" fill="hold"/>
                                        <p:tgtEl>
                                          <p:spTgt spid="3"/>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2"/>
                                        </p:tgtEl>
                                        <p:attrNameLst>
                                          <p:attrName>ppt_w</p:attrName>
                                        </p:attrNameLst>
                                      </p:cBhvr>
                                      <p:tavLst>
                                        <p:tav tm="0">
                                          <p:val>
                                            <p:strVal val="ppt_w"/>
                                          </p:val>
                                        </p:tav>
                                        <p:tav tm="100000">
                                          <p:val>
                                            <p:fltVal val="0"/>
                                          </p:val>
                                        </p:tav>
                                      </p:tavLst>
                                    </p:anim>
                                    <p:anim calcmode="lin" valueType="num">
                                      <p:cBhvr>
                                        <p:cTn id="36" dur="2000"/>
                                        <p:tgtEl>
                                          <p:spTgt spid="2"/>
                                        </p:tgtEl>
                                        <p:attrNameLst>
                                          <p:attrName>ppt_h</p:attrName>
                                        </p:attrNameLst>
                                      </p:cBhvr>
                                      <p:tavLst>
                                        <p:tav tm="0">
                                          <p:val>
                                            <p:strVal val="ppt_h"/>
                                          </p:val>
                                        </p:tav>
                                        <p:tav tm="100000">
                                          <p:val>
                                            <p:fltVal val="0"/>
                                          </p:val>
                                        </p:tav>
                                      </p:tavLst>
                                    </p:anim>
                                    <p:anim calcmode="lin" valueType="num">
                                      <p:cBhvr>
                                        <p:cTn id="37" dur="2000"/>
                                        <p:tgtEl>
                                          <p:spTgt spid="2"/>
                                        </p:tgtEl>
                                        <p:attrNameLst>
                                          <p:attrName>style.rotation</p:attrName>
                                        </p:attrNameLst>
                                      </p:cBhvr>
                                      <p:tavLst>
                                        <p:tav tm="0">
                                          <p:val>
                                            <p:fltVal val="0"/>
                                          </p:val>
                                        </p:tav>
                                        <p:tav tm="100000">
                                          <p:val>
                                            <p:fltVal val="90"/>
                                          </p:val>
                                        </p:tav>
                                      </p:tavLst>
                                    </p:anim>
                                    <p:animEffect transition="out" filter="fade">
                                      <p:cBhvr>
                                        <p:cTn id="38" dur="2000"/>
                                        <p:tgtEl>
                                          <p:spTgt spid="2"/>
                                        </p:tgtEl>
                                      </p:cBhvr>
                                    </p:animEffect>
                                    <p:set>
                                      <p:cBhvr>
                                        <p:cTn id="39" dur="1" fill="hold">
                                          <p:stCondLst>
                                            <p:cond delay="1999"/>
                                          </p:stCondLst>
                                        </p:cTn>
                                        <p:tgtEl>
                                          <p:spTgt spid="2"/>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5"/>
                                        </p:tgtEl>
                                        <p:attrNameLst>
                                          <p:attrName>ppt_w</p:attrName>
                                        </p:attrNameLst>
                                      </p:cBhvr>
                                      <p:tavLst>
                                        <p:tav tm="0">
                                          <p:val>
                                            <p:strVal val="ppt_w"/>
                                          </p:val>
                                        </p:tav>
                                        <p:tav tm="100000">
                                          <p:val>
                                            <p:fltVal val="0"/>
                                          </p:val>
                                        </p:tav>
                                      </p:tavLst>
                                    </p:anim>
                                    <p:anim calcmode="lin" valueType="num">
                                      <p:cBhvr>
                                        <p:cTn id="42" dur="2000"/>
                                        <p:tgtEl>
                                          <p:spTgt spid="5"/>
                                        </p:tgtEl>
                                        <p:attrNameLst>
                                          <p:attrName>ppt_h</p:attrName>
                                        </p:attrNameLst>
                                      </p:cBhvr>
                                      <p:tavLst>
                                        <p:tav tm="0">
                                          <p:val>
                                            <p:strVal val="ppt_h"/>
                                          </p:val>
                                        </p:tav>
                                        <p:tav tm="100000">
                                          <p:val>
                                            <p:fltVal val="0"/>
                                          </p:val>
                                        </p:tav>
                                      </p:tavLst>
                                    </p:anim>
                                    <p:anim calcmode="lin" valueType="num">
                                      <p:cBhvr>
                                        <p:cTn id="43" dur="2000"/>
                                        <p:tgtEl>
                                          <p:spTgt spid="5"/>
                                        </p:tgtEl>
                                        <p:attrNameLst>
                                          <p:attrName>style.rotation</p:attrName>
                                        </p:attrNameLst>
                                      </p:cBhvr>
                                      <p:tavLst>
                                        <p:tav tm="0">
                                          <p:val>
                                            <p:fltVal val="0"/>
                                          </p:val>
                                        </p:tav>
                                        <p:tav tm="100000">
                                          <p:val>
                                            <p:fltVal val="90"/>
                                          </p:val>
                                        </p:tav>
                                      </p:tavLst>
                                    </p:anim>
                                    <p:animEffect transition="out" filter="fade">
                                      <p:cBhvr>
                                        <p:cTn id="44" dur="2000"/>
                                        <p:tgtEl>
                                          <p:spTgt spid="5"/>
                                        </p:tgtEl>
                                      </p:cBhvr>
                                    </p:animEffect>
                                    <p:set>
                                      <p:cBhvr>
                                        <p:cTn id="45" dur="1" fill="hold">
                                          <p:stCondLst>
                                            <p:cond delay="1999"/>
                                          </p:stCondLst>
                                        </p:cTn>
                                        <p:tgtEl>
                                          <p:spTgt spid="5"/>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3"/>
                                        </p:tgtEl>
                                        <p:attrNameLst>
                                          <p:attrName>ppt_w</p:attrName>
                                        </p:attrNameLst>
                                      </p:cBhvr>
                                      <p:tavLst>
                                        <p:tav tm="0">
                                          <p:val>
                                            <p:strVal val="ppt_w"/>
                                          </p:val>
                                        </p:tav>
                                        <p:tav tm="100000">
                                          <p:val>
                                            <p:fltVal val="0"/>
                                          </p:val>
                                        </p:tav>
                                      </p:tavLst>
                                    </p:anim>
                                    <p:anim calcmode="lin" valueType="num">
                                      <p:cBhvr>
                                        <p:cTn id="54" dur="2000"/>
                                        <p:tgtEl>
                                          <p:spTgt spid="3"/>
                                        </p:tgtEl>
                                        <p:attrNameLst>
                                          <p:attrName>ppt_h</p:attrName>
                                        </p:attrNameLst>
                                      </p:cBhvr>
                                      <p:tavLst>
                                        <p:tav tm="0">
                                          <p:val>
                                            <p:strVal val="ppt_h"/>
                                          </p:val>
                                        </p:tav>
                                        <p:tav tm="100000">
                                          <p:val>
                                            <p:fltVal val="0"/>
                                          </p:val>
                                        </p:tav>
                                      </p:tavLst>
                                    </p:anim>
                                    <p:anim calcmode="lin" valueType="num">
                                      <p:cBhvr>
                                        <p:cTn id="55" dur="2000"/>
                                        <p:tgtEl>
                                          <p:spTgt spid="3"/>
                                        </p:tgtEl>
                                        <p:attrNameLst>
                                          <p:attrName>style.rotation</p:attrName>
                                        </p:attrNameLst>
                                      </p:cBhvr>
                                      <p:tavLst>
                                        <p:tav tm="0">
                                          <p:val>
                                            <p:fltVal val="0"/>
                                          </p:val>
                                        </p:tav>
                                        <p:tav tm="100000">
                                          <p:val>
                                            <p:fltVal val="90"/>
                                          </p:val>
                                        </p:tav>
                                      </p:tavLst>
                                    </p:anim>
                                    <p:animEffect transition="out" filter="fade">
                                      <p:cBhvr>
                                        <p:cTn id="56" dur="2000"/>
                                        <p:tgtEl>
                                          <p:spTgt spid="3"/>
                                        </p:tgtEl>
                                      </p:cBhvr>
                                    </p:animEffect>
                                    <p:set>
                                      <p:cBhvr>
                                        <p:cTn id="57" dur="1" fill="hold">
                                          <p:stCondLst>
                                            <p:cond delay="1999"/>
                                          </p:stCondLst>
                                        </p:cTn>
                                        <p:tgtEl>
                                          <p:spTgt spid="3"/>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6"/>
                                        </p:tgtEl>
                                      </p:cBhvr>
                                    </p:animEffect>
                                    <p:set>
                                      <p:cBhvr>
                                        <p:cTn id="60" dur="1" fill="hold">
                                          <p:stCondLst>
                                            <p:cond delay="999"/>
                                          </p:stCondLst>
                                        </p:cTn>
                                        <p:tgtEl>
                                          <p:spTgt spid="6"/>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11"/>
                                        </p:tgtEl>
                                      </p:cBhvr>
                                    </p:animEffect>
                                    <p:set>
                                      <p:cBhvr>
                                        <p:cTn id="63" dur="1" fill="hold">
                                          <p:stCondLst>
                                            <p:cond delay="999"/>
                                          </p:stCondLst>
                                        </p:cTn>
                                        <p:tgtEl>
                                          <p:spTgt spid="11"/>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2000"/>
                                        <p:tgtEl>
                                          <p:spTgt spid="9"/>
                                        </p:tgtEl>
                                      </p:cBhvr>
                                    </p:animEffect>
                                  </p:childTnLst>
                                </p:cTn>
                              </p:par>
                              <p:par>
                                <p:cTn id="67" presetID="10" presetClass="entr" presetSubtype="0" fill="hold" nodeType="withEffect">
                                  <p:stCondLst>
                                    <p:cond delay="500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2000"/>
                                        <p:tgtEl>
                                          <p:spTgt spid="10"/>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1" grpId="0" animBg="1"/>
      <p:bldP spid="11" grpId="1"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7AADF23-509A-BCB2-C214-E86996479C3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BB27C2F-DAD8-26CD-D698-756EFDE2AA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AA461BA5-D444-2E04-0ECF-4DE1884BE1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DD4D06D-5A72-3A6D-8297-8937D6EC91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9394051-E714-BCE2-2C88-0984B1A37B4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F1B0E61A-5A91-CF40-0240-48E2CB9AF0FD}"/>
              </a:ext>
            </a:extLst>
          </p:cNvPr>
          <p:cNvSpPr/>
          <p:nvPr/>
        </p:nvSpPr>
        <p:spPr>
          <a:xfrm>
            <a:off x="10143823" y="419665"/>
            <a:ext cx="1516463"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Winder</a:t>
            </a:r>
          </a:p>
        </p:txBody>
      </p:sp>
    </p:spTree>
    <p:extLst>
      <p:ext uri="{BB962C8B-B14F-4D97-AF65-F5344CB8AC3E}">
        <p14:creationId xmlns:p14="http://schemas.microsoft.com/office/powerpoint/2010/main" val="6252413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235865F-0F03-0A08-DC85-51FCD092778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D9A998F-8A53-8D1B-B76D-83F7F3D4AC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247F0DA-A798-0993-4DCC-3D570D38D1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1481F1A1-E4D8-6E79-8E2B-3A05DD840D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C55860C-58EA-6CFB-85A8-1D9EDA6072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07097C12-1C80-384C-A812-A806292FD972}"/>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28954946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569B97F-4C40-596D-7503-D1A84D75BD86}"/>
            </a:ext>
          </a:extLst>
        </p:cNvPr>
        <p:cNvGrpSpPr/>
        <p:nvPr/>
      </p:nvGrpSpPr>
      <p:grpSpPr>
        <a:xfrm>
          <a:off x="0" y="0"/>
          <a:ext cx="0" cy="0"/>
          <a:chOff x="0" y="0"/>
          <a:chExt cx="0" cy="0"/>
        </a:xfrm>
      </p:grpSpPr>
      <p:pic>
        <p:nvPicPr>
          <p:cNvPr id="18" name="Foto 0">
            <a:extLst>
              <a:ext uri="{FF2B5EF4-FFF2-40B4-BE49-F238E27FC236}">
                <a16:creationId xmlns:a16="http://schemas.microsoft.com/office/drawing/2014/main" id="{9C608F29-D7FB-7200-0B0B-548C8B214D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a">
            <a:extLst>
              <a:ext uri="{FF2B5EF4-FFF2-40B4-BE49-F238E27FC236}">
                <a16:creationId xmlns:a16="http://schemas.microsoft.com/office/drawing/2014/main" id="{1A445B6E-6E5D-1C62-9F56-EE9A725FF3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9" name="Foto 1b">
            <a:extLst>
              <a:ext uri="{FF2B5EF4-FFF2-40B4-BE49-F238E27FC236}">
                <a16:creationId xmlns:a16="http://schemas.microsoft.com/office/drawing/2014/main" id="{EA73881D-1F21-CA18-C1DF-0758042326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6" y="9"/>
            <a:ext cx="12191984" cy="6857991"/>
          </a:xfrm>
          <a:prstGeom prst="rect">
            <a:avLst/>
          </a:prstGeom>
        </p:spPr>
      </p:pic>
      <p:sp>
        <p:nvSpPr>
          <p:cNvPr id="2" name="Autor 1">
            <a:extLst>
              <a:ext uri="{FF2B5EF4-FFF2-40B4-BE49-F238E27FC236}">
                <a16:creationId xmlns:a16="http://schemas.microsoft.com/office/drawing/2014/main" id="{7E92B23A-E35E-451F-BDE8-A20A1DA0E685}"/>
              </a:ext>
            </a:extLst>
          </p:cNvPr>
          <p:cNvSpPr/>
          <p:nvPr/>
        </p:nvSpPr>
        <p:spPr>
          <a:xfrm>
            <a:off x="10120947" y="419665"/>
            <a:ext cx="1539339"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Sue Fleckney</a:t>
            </a:r>
          </a:p>
        </p:txBody>
      </p:sp>
      <p:pic>
        <p:nvPicPr>
          <p:cNvPr id="6" name="Foto 2">
            <a:extLst>
              <a:ext uri="{FF2B5EF4-FFF2-40B4-BE49-F238E27FC236}">
                <a16:creationId xmlns:a16="http://schemas.microsoft.com/office/drawing/2014/main" id="{4FA87FB6-AB2B-6FE0-9AB3-2DED0B24C0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AEE4769A-3142-8C85-79B1-981C20D716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16" cy="6857991"/>
          </a:xfrm>
          <a:prstGeom prst="rect">
            <a:avLst/>
          </a:prstGeom>
        </p:spPr>
      </p:pic>
      <p:sp>
        <p:nvSpPr>
          <p:cNvPr id="9" name="Autor 3">
            <a:extLst>
              <a:ext uri="{FF2B5EF4-FFF2-40B4-BE49-F238E27FC236}">
                <a16:creationId xmlns:a16="http://schemas.microsoft.com/office/drawing/2014/main" id="{CA5851A8-4E4F-04EC-9AD3-098C94BF491D}"/>
              </a:ext>
            </a:extLst>
          </p:cNvPr>
          <p:cNvSpPr/>
          <p:nvPr/>
        </p:nvSpPr>
        <p:spPr>
          <a:xfrm>
            <a:off x="10040880" y="419665"/>
            <a:ext cx="1619406"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Lukas Klamert</a:t>
            </a:r>
          </a:p>
        </p:txBody>
      </p:sp>
      <p:pic>
        <p:nvPicPr>
          <p:cNvPr id="3" name="Rám">
            <a:extLst>
              <a:ext uri="{FF2B5EF4-FFF2-40B4-BE49-F238E27FC236}">
                <a16:creationId xmlns:a16="http://schemas.microsoft.com/office/drawing/2014/main" id="{84E86F72-554A-A3D1-1730-CA6A0E3D0DF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1" name="Text FRA">
            <a:extLst>
              <a:ext uri="{FF2B5EF4-FFF2-40B4-BE49-F238E27FC236}">
                <a16:creationId xmlns:a16="http://schemas.microsoft.com/office/drawing/2014/main" id="{15927480-B0DE-2024-91C3-5554A83EC8B1}"/>
              </a:ext>
            </a:extLst>
          </p:cNvPr>
          <p:cNvSpPr txBox="1"/>
          <p:nvPr/>
        </p:nvSpPr>
        <p:spPr>
          <a:xfrm>
            <a:off x="828000" y="468000"/>
            <a:ext cx="2978870" cy="461665"/>
          </a:xfrm>
          <a:prstGeom prst="rect">
            <a:avLst/>
          </a:prstGeom>
          <a:noFill/>
          <a:ln w="19050">
            <a:solidFill>
              <a:schemeClr val="tx1"/>
            </a:solidFill>
          </a:ln>
          <a:effectLst/>
        </p:spPr>
        <p:txBody>
          <a:bodyPr wrap="square" rtlCol="0">
            <a:spAutoFit/>
          </a:bodyPr>
          <a:lstStyle>
            <a:defPPr>
              <a:defRPr lang="sk-SK"/>
            </a:defPPr>
            <a:lvl1pPr algn="ctr">
              <a:defRPr sz="2400">
                <a:solidFill>
                  <a:schemeClr val="bg1"/>
                </a:solidFill>
                <a:effectLst>
                  <a:glow rad="228600">
                    <a:schemeClr val="bg2">
                      <a:lumMod val="25000"/>
                      <a:alpha val="40000"/>
                    </a:schemeClr>
                  </a:glow>
                </a:effectLst>
                <a:latin typeface="ZurichCalligraphic" panose="020B7200000000000000" pitchFamily="34" charset="0"/>
              </a:defRPr>
            </a:lvl1pPr>
          </a:lstStyle>
          <a:p>
            <a:r>
              <a:rPr lang="sk-SK"/>
              <a:t>Détruit par l'EI</a:t>
            </a:r>
          </a:p>
        </p:txBody>
      </p:sp>
    </p:spTree>
    <p:extLst>
      <p:ext uri="{BB962C8B-B14F-4D97-AF65-F5344CB8AC3E}">
        <p14:creationId xmlns:p14="http://schemas.microsoft.com/office/powerpoint/2010/main" val="3270114006"/>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19"/>
                                        </p:tgtEl>
                                        <p:attrNameLst>
                                          <p:attrName>style.visibility</p:attrName>
                                        </p:attrNameLst>
                                      </p:cBhvr>
                                      <p:to>
                                        <p:strVal val="visible"/>
                                      </p:to>
                                    </p:set>
                                    <p:animEffect transition="in" filter="wipe(down)">
                                      <p:cBhvr>
                                        <p:cTn id="10" dur="2500"/>
                                        <p:tgtEl>
                                          <p:spTgt spid="19"/>
                                        </p:tgtEl>
                                      </p:cBhvr>
                                    </p:animEffect>
                                  </p:childTnLst>
                                </p:cTn>
                              </p:par>
                              <p:par>
                                <p:cTn id="11" presetID="22" presetClass="entr" presetSubtype="8"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par>
                          <p:cTn id="14" fill="hold">
                            <p:stCondLst>
                              <p:cond delay="3500"/>
                            </p:stCondLst>
                            <p:childTnLst>
                              <p:par>
                                <p:cTn id="15" presetID="10" presetClass="entr" presetSubtype="0" fill="hold" nodeType="afterEffect">
                                  <p:stCondLst>
                                    <p:cond delay="1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par>
                                <p:cTn id="18" presetID="10" presetClass="exit" presetSubtype="0" fill="hold" grpId="1" nodeType="withEffect">
                                  <p:stCondLst>
                                    <p:cond delay="1500"/>
                                  </p:stCondLst>
                                  <p:childTnLst>
                                    <p:animEffect transition="out" filter="fade">
                                      <p:cBhvr>
                                        <p:cTn id="19" dur="1500"/>
                                        <p:tgtEl>
                                          <p:spTgt spid="2"/>
                                        </p:tgtEl>
                                      </p:cBhvr>
                                    </p:animEffect>
                                    <p:set>
                                      <p:cBhvr>
                                        <p:cTn id="20" dur="1" fill="hold">
                                          <p:stCondLst>
                                            <p:cond delay="1499"/>
                                          </p:stCondLst>
                                        </p:cTn>
                                        <p:tgtEl>
                                          <p:spTgt spid="2"/>
                                        </p:tgtEl>
                                        <p:attrNameLst>
                                          <p:attrName>style.visibility</p:attrName>
                                        </p:attrNameLst>
                                      </p:cBhvr>
                                      <p:to>
                                        <p:strVal val="hidden"/>
                                      </p:to>
                                    </p:set>
                                  </p:childTnLst>
                                </p:cTn>
                              </p:par>
                            </p:childTnLst>
                          </p:cTn>
                        </p:par>
                        <p:par>
                          <p:cTn id="21" fill="hold">
                            <p:stCondLst>
                              <p:cond delay="6500"/>
                            </p:stCondLst>
                            <p:childTnLst>
                              <p:par>
                                <p:cTn id="22" presetID="10" presetClass="entr" presetSubtype="0" fill="hold" nodeType="afterEffect">
                                  <p:stCondLst>
                                    <p:cond delay="10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par>
                                <p:cTn id="25" presetID="22" presetClass="entr" presetSubtype="8" fill="hold" grpId="0" nodeType="withEffect">
                                  <p:stCondLst>
                                    <p:cond delay="125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1500"/>
                                        <p:tgtEl>
                                          <p:spTgt spid="9"/>
                                        </p:tgtEl>
                                      </p:cBhvr>
                                    </p:animEffect>
                                  </p:childTnLst>
                                </p:cTn>
                              </p:par>
                            </p:childTnLst>
                          </p:cTn>
                        </p:par>
                        <p:par>
                          <p:cTn id="28" fill="hold">
                            <p:stCondLst>
                              <p:cond delay="95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6DD37AF-94C5-1459-3336-0ADFF43AF06F}"/>
            </a:ext>
          </a:extLst>
        </p:cNvPr>
        <p:cNvGrpSpPr/>
        <p:nvPr/>
      </p:nvGrpSpPr>
      <p:grpSpPr>
        <a:xfrm>
          <a:off x="0" y="0"/>
          <a:ext cx="0" cy="0"/>
          <a:chOff x="0" y="0"/>
          <a:chExt cx="0" cy="0"/>
        </a:xfrm>
      </p:grpSpPr>
      <p:pic>
        <p:nvPicPr>
          <p:cNvPr id="2" name="Foto 0">
            <a:extLst>
              <a:ext uri="{FF2B5EF4-FFF2-40B4-BE49-F238E27FC236}">
                <a16:creationId xmlns:a16="http://schemas.microsoft.com/office/drawing/2014/main" id="{2501690E-D22D-A925-9BE4-CCE11995CC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16" cy="6857991"/>
          </a:xfrm>
          <a:prstGeom prst="rect">
            <a:avLst/>
          </a:prstGeom>
        </p:spPr>
      </p:pic>
      <p:pic>
        <p:nvPicPr>
          <p:cNvPr id="4" name="Foto 1">
            <a:extLst>
              <a:ext uri="{FF2B5EF4-FFF2-40B4-BE49-F238E27FC236}">
                <a16:creationId xmlns:a16="http://schemas.microsoft.com/office/drawing/2014/main" id="{2C65380A-49DB-FF23-9E2A-A6523AED51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14B3E8F-9E34-C752-C099-5A1CA316B2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8045449-600A-C9C8-D570-CE87D072330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1" name="Autor">
            <a:extLst>
              <a:ext uri="{FF2B5EF4-FFF2-40B4-BE49-F238E27FC236}">
                <a16:creationId xmlns:a16="http://schemas.microsoft.com/office/drawing/2014/main" id="{2FDF81B6-A9EC-8E42-441F-5345F096B5D4}"/>
              </a:ext>
            </a:extLst>
          </p:cNvPr>
          <p:cNvSpPr/>
          <p:nvPr/>
        </p:nvSpPr>
        <p:spPr>
          <a:xfrm>
            <a:off x="10040880" y="419665"/>
            <a:ext cx="1619406"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Lukas Klamert</a:t>
            </a:r>
          </a:p>
        </p:txBody>
      </p:sp>
    </p:spTree>
    <p:extLst>
      <p:ext uri="{BB962C8B-B14F-4D97-AF65-F5344CB8AC3E}">
        <p14:creationId xmlns:p14="http://schemas.microsoft.com/office/powerpoint/2010/main" val="337835273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D416EF5-7CE6-C7A7-213E-6F3F0D73ECE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B313219-7039-84C1-C79D-C9464B7DD9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D01D1CA-BDFF-3225-744D-B18F84CFEB2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77DBF974-7B78-3457-462C-4E8F908449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3164F6B-28BB-6780-E16A-8138794E2CD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2DC4234C-E7E6-4D41-FA96-8D0FE9508D63}"/>
              </a:ext>
            </a:extLst>
          </p:cNvPr>
          <p:cNvSpPr/>
          <p:nvPr/>
        </p:nvSpPr>
        <p:spPr>
          <a:xfrm>
            <a:off x="10299334" y="419665"/>
            <a:ext cx="1360952"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Rick Beck</a:t>
            </a:r>
          </a:p>
        </p:txBody>
      </p:sp>
    </p:spTree>
    <p:extLst>
      <p:ext uri="{BB962C8B-B14F-4D97-AF65-F5344CB8AC3E}">
        <p14:creationId xmlns:p14="http://schemas.microsoft.com/office/powerpoint/2010/main" val="134788290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782770E-8934-2BC7-17B1-7C7469FCB89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B6420E6-5426-C4F4-CF2A-42C8AD24BE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01BCCAAD-A7EB-E09B-DE1C-7B794C8711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75C5FA5-8227-9ABD-C941-26EB4D4D74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FD0FF5B-F5D6-B074-0A85-8CC21A3B43F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597695BA-4AEB-5863-7103-3499F9E52045}"/>
              </a:ext>
            </a:extLst>
          </p:cNvPr>
          <p:cNvSpPr/>
          <p:nvPr/>
        </p:nvSpPr>
        <p:spPr>
          <a:xfrm>
            <a:off x="9336009" y="419665"/>
            <a:ext cx="2324277"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Groundhopping Merseburg</a:t>
            </a:r>
          </a:p>
        </p:txBody>
      </p:sp>
    </p:spTree>
    <p:extLst>
      <p:ext uri="{BB962C8B-B14F-4D97-AF65-F5344CB8AC3E}">
        <p14:creationId xmlns:p14="http://schemas.microsoft.com/office/powerpoint/2010/main" val="411721143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B6F8648-5A92-9A98-F33C-69324DFE869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4495BCD-B881-F54B-21DF-C1CB0EA5AD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A78928C-52E7-D6E8-9153-944EF5B8CC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3B9197D-AC3F-2D35-CBD8-4F03D37679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CDD19F2-1466-FFB3-FD93-5E218ACB7E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C76E3C4C-C676-3C2D-98CA-134FAC6D33AA}"/>
              </a:ext>
            </a:extLst>
          </p:cNvPr>
          <p:cNvSpPr/>
          <p:nvPr/>
        </p:nvSpPr>
        <p:spPr>
          <a:xfrm>
            <a:off x="9336009" y="419665"/>
            <a:ext cx="2324277"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Groundhopping Merseburg</a:t>
            </a:r>
          </a:p>
        </p:txBody>
      </p:sp>
    </p:spTree>
    <p:extLst>
      <p:ext uri="{BB962C8B-B14F-4D97-AF65-F5344CB8AC3E}">
        <p14:creationId xmlns:p14="http://schemas.microsoft.com/office/powerpoint/2010/main" val="388425465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5D275A3-6F18-3FEA-B5C2-26A02385AB7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D909E5E-5E96-511C-B621-2A1B57CC08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D88A21D-9219-F482-291B-A6553FDE911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B63DC3B-B7B4-4B93-0F47-0D5B78DFA67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ACDED10-4ED0-BFAD-5FC5-E7B45C9732C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B118E7BE-FA1E-E75E-FE1A-4A9B740512E2}"/>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22965855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23134FE-1B0D-4FE6-78AA-41FCAA51CD7C}"/>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A30B67A9-39E4-F6E5-2DF5-F557587B14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Rám 0">
            <a:extLst>
              <a:ext uri="{FF2B5EF4-FFF2-40B4-BE49-F238E27FC236}">
                <a16:creationId xmlns:a16="http://schemas.microsoft.com/office/drawing/2014/main" id="{B26C8EF9-ADC6-BAF6-644F-3A717B6301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pic>
        <p:nvPicPr>
          <p:cNvPr id="2" name="Foto A">
            <a:extLst>
              <a:ext uri="{FF2B5EF4-FFF2-40B4-BE49-F238E27FC236}">
                <a16:creationId xmlns:a16="http://schemas.microsoft.com/office/drawing/2014/main" id="{0FE5113B-7339-9D05-3213-D7332636B7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5" name="Rám A">
            <a:extLst>
              <a:ext uri="{FF2B5EF4-FFF2-40B4-BE49-F238E27FC236}">
                <a16:creationId xmlns:a16="http://schemas.microsoft.com/office/drawing/2014/main" id="{95F287CA-40C5-B7AF-BED4-A3D022929F4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6" name="Autor A">
            <a:extLst>
              <a:ext uri="{FF2B5EF4-FFF2-40B4-BE49-F238E27FC236}">
                <a16:creationId xmlns:a16="http://schemas.microsoft.com/office/drawing/2014/main" id="{A4AF79DE-E44A-F576-7BA1-774B2D36FCCB}"/>
              </a:ext>
            </a:extLst>
          </p:cNvPr>
          <p:cNvSpPr/>
          <p:nvPr/>
        </p:nvSpPr>
        <p:spPr>
          <a:xfrm>
            <a:off x="3746724" y="419671"/>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pic>
        <p:nvPicPr>
          <p:cNvPr id="4" name="Foto B">
            <a:extLst>
              <a:ext uri="{FF2B5EF4-FFF2-40B4-BE49-F238E27FC236}">
                <a16:creationId xmlns:a16="http://schemas.microsoft.com/office/drawing/2014/main" id="{BBCBC714-31B0-FEA3-67F0-5AF9BFC45AA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389" y="0"/>
            <a:ext cx="5943592" cy="6857991"/>
          </a:xfrm>
          <a:prstGeom prst="rect">
            <a:avLst/>
          </a:prstGeom>
        </p:spPr>
      </p:pic>
      <p:pic>
        <p:nvPicPr>
          <p:cNvPr id="3" name="Rám B">
            <a:extLst>
              <a:ext uri="{FF2B5EF4-FFF2-40B4-BE49-F238E27FC236}">
                <a16:creationId xmlns:a16="http://schemas.microsoft.com/office/drawing/2014/main" id="{7A0459B3-A235-32F8-4D6E-70FE803A109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5" y="0"/>
            <a:ext cx="5943595" cy="6857994"/>
          </a:xfrm>
          <a:prstGeom prst="rect">
            <a:avLst/>
          </a:prstGeom>
        </p:spPr>
      </p:pic>
      <p:sp>
        <p:nvSpPr>
          <p:cNvPr id="11" name="Autor B">
            <a:extLst>
              <a:ext uri="{FF2B5EF4-FFF2-40B4-BE49-F238E27FC236}">
                <a16:creationId xmlns:a16="http://schemas.microsoft.com/office/drawing/2014/main" id="{229788F1-1EAD-CD6F-00F2-A5850CFA5435}"/>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pic>
        <p:nvPicPr>
          <p:cNvPr id="9" name="Foto 4">
            <a:extLst>
              <a:ext uri="{FF2B5EF4-FFF2-40B4-BE49-F238E27FC236}">
                <a16:creationId xmlns:a16="http://schemas.microsoft.com/office/drawing/2014/main" id="{9705971C-D582-CB55-EE76-70992E7E421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Rám 4">
            <a:extLst>
              <a:ext uri="{FF2B5EF4-FFF2-40B4-BE49-F238E27FC236}">
                <a16:creationId xmlns:a16="http://schemas.microsoft.com/office/drawing/2014/main" id="{5EC1A6EA-E82E-6F84-3A12-74E444BE6C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2" name="Autor 4">
            <a:extLst>
              <a:ext uri="{FF2B5EF4-FFF2-40B4-BE49-F238E27FC236}">
                <a16:creationId xmlns:a16="http://schemas.microsoft.com/office/drawing/2014/main" id="{B8369F08-4CFA-D298-8B3F-51690A1B29C9}"/>
              </a:ext>
            </a:extLst>
          </p:cNvPr>
          <p:cNvSpPr/>
          <p:nvPr/>
        </p:nvSpPr>
        <p:spPr>
          <a:xfrm>
            <a:off x="10120947" y="419665"/>
            <a:ext cx="1539339"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Sue Fleckney</a:t>
            </a:r>
          </a:p>
        </p:txBody>
      </p:sp>
    </p:spTree>
    <p:extLst>
      <p:ext uri="{BB962C8B-B14F-4D97-AF65-F5344CB8AC3E}">
        <p14:creationId xmlns:p14="http://schemas.microsoft.com/office/powerpoint/2010/main" val="2686185991"/>
      </p:ext>
    </p:extLst>
  </p:cSld>
  <p:clrMapOvr>
    <a:masterClrMapping/>
  </p:clrMapOvr>
  <mc:AlternateContent xmlns:mc="http://schemas.openxmlformats.org/markup-compatibility/2006" xmlns:p14="http://schemas.microsoft.com/office/powerpoint/2010/main">
    <mc:Choice Requires="p14">
      <p:transition spd="slow" p14:dur="25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1+#ppt_w/2"/>
                                          </p:val>
                                        </p:tav>
                                        <p:tav tm="100000">
                                          <p:val>
                                            <p:strVal val="#ppt_x"/>
                                          </p:val>
                                        </p:tav>
                                      </p:tavLst>
                                    </p:anim>
                                    <p:anim calcmode="lin" valueType="num">
                                      <p:cBhvr additive="base">
                                        <p:cTn id="20" dur="2000" fill="hold"/>
                                        <p:tgtEl>
                                          <p:spTgt spid="3"/>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2"/>
                                        </p:tgtEl>
                                        <p:attrNameLst>
                                          <p:attrName>ppt_w</p:attrName>
                                        </p:attrNameLst>
                                      </p:cBhvr>
                                      <p:tavLst>
                                        <p:tav tm="0">
                                          <p:val>
                                            <p:strVal val="ppt_w"/>
                                          </p:val>
                                        </p:tav>
                                        <p:tav tm="100000">
                                          <p:val>
                                            <p:fltVal val="0"/>
                                          </p:val>
                                        </p:tav>
                                      </p:tavLst>
                                    </p:anim>
                                    <p:anim calcmode="lin" valueType="num">
                                      <p:cBhvr>
                                        <p:cTn id="36" dur="2000"/>
                                        <p:tgtEl>
                                          <p:spTgt spid="2"/>
                                        </p:tgtEl>
                                        <p:attrNameLst>
                                          <p:attrName>ppt_h</p:attrName>
                                        </p:attrNameLst>
                                      </p:cBhvr>
                                      <p:tavLst>
                                        <p:tav tm="0">
                                          <p:val>
                                            <p:strVal val="ppt_h"/>
                                          </p:val>
                                        </p:tav>
                                        <p:tav tm="100000">
                                          <p:val>
                                            <p:fltVal val="0"/>
                                          </p:val>
                                        </p:tav>
                                      </p:tavLst>
                                    </p:anim>
                                    <p:anim calcmode="lin" valueType="num">
                                      <p:cBhvr>
                                        <p:cTn id="37" dur="2000"/>
                                        <p:tgtEl>
                                          <p:spTgt spid="2"/>
                                        </p:tgtEl>
                                        <p:attrNameLst>
                                          <p:attrName>style.rotation</p:attrName>
                                        </p:attrNameLst>
                                      </p:cBhvr>
                                      <p:tavLst>
                                        <p:tav tm="0">
                                          <p:val>
                                            <p:fltVal val="0"/>
                                          </p:val>
                                        </p:tav>
                                        <p:tav tm="100000">
                                          <p:val>
                                            <p:fltVal val="90"/>
                                          </p:val>
                                        </p:tav>
                                      </p:tavLst>
                                    </p:anim>
                                    <p:animEffect transition="out" filter="fade">
                                      <p:cBhvr>
                                        <p:cTn id="38" dur="2000"/>
                                        <p:tgtEl>
                                          <p:spTgt spid="2"/>
                                        </p:tgtEl>
                                      </p:cBhvr>
                                    </p:animEffect>
                                    <p:set>
                                      <p:cBhvr>
                                        <p:cTn id="39" dur="1" fill="hold">
                                          <p:stCondLst>
                                            <p:cond delay="1999"/>
                                          </p:stCondLst>
                                        </p:cTn>
                                        <p:tgtEl>
                                          <p:spTgt spid="2"/>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5"/>
                                        </p:tgtEl>
                                        <p:attrNameLst>
                                          <p:attrName>ppt_w</p:attrName>
                                        </p:attrNameLst>
                                      </p:cBhvr>
                                      <p:tavLst>
                                        <p:tav tm="0">
                                          <p:val>
                                            <p:strVal val="ppt_w"/>
                                          </p:val>
                                        </p:tav>
                                        <p:tav tm="100000">
                                          <p:val>
                                            <p:fltVal val="0"/>
                                          </p:val>
                                        </p:tav>
                                      </p:tavLst>
                                    </p:anim>
                                    <p:anim calcmode="lin" valueType="num">
                                      <p:cBhvr>
                                        <p:cTn id="42" dur="2000"/>
                                        <p:tgtEl>
                                          <p:spTgt spid="5"/>
                                        </p:tgtEl>
                                        <p:attrNameLst>
                                          <p:attrName>ppt_h</p:attrName>
                                        </p:attrNameLst>
                                      </p:cBhvr>
                                      <p:tavLst>
                                        <p:tav tm="0">
                                          <p:val>
                                            <p:strVal val="ppt_h"/>
                                          </p:val>
                                        </p:tav>
                                        <p:tav tm="100000">
                                          <p:val>
                                            <p:fltVal val="0"/>
                                          </p:val>
                                        </p:tav>
                                      </p:tavLst>
                                    </p:anim>
                                    <p:anim calcmode="lin" valueType="num">
                                      <p:cBhvr>
                                        <p:cTn id="43" dur="2000"/>
                                        <p:tgtEl>
                                          <p:spTgt spid="5"/>
                                        </p:tgtEl>
                                        <p:attrNameLst>
                                          <p:attrName>style.rotation</p:attrName>
                                        </p:attrNameLst>
                                      </p:cBhvr>
                                      <p:tavLst>
                                        <p:tav tm="0">
                                          <p:val>
                                            <p:fltVal val="0"/>
                                          </p:val>
                                        </p:tav>
                                        <p:tav tm="100000">
                                          <p:val>
                                            <p:fltVal val="90"/>
                                          </p:val>
                                        </p:tav>
                                      </p:tavLst>
                                    </p:anim>
                                    <p:animEffect transition="out" filter="fade">
                                      <p:cBhvr>
                                        <p:cTn id="44" dur="2000"/>
                                        <p:tgtEl>
                                          <p:spTgt spid="5"/>
                                        </p:tgtEl>
                                      </p:cBhvr>
                                    </p:animEffect>
                                    <p:set>
                                      <p:cBhvr>
                                        <p:cTn id="45" dur="1" fill="hold">
                                          <p:stCondLst>
                                            <p:cond delay="1999"/>
                                          </p:stCondLst>
                                        </p:cTn>
                                        <p:tgtEl>
                                          <p:spTgt spid="5"/>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3"/>
                                        </p:tgtEl>
                                        <p:attrNameLst>
                                          <p:attrName>ppt_w</p:attrName>
                                        </p:attrNameLst>
                                      </p:cBhvr>
                                      <p:tavLst>
                                        <p:tav tm="0">
                                          <p:val>
                                            <p:strVal val="ppt_w"/>
                                          </p:val>
                                        </p:tav>
                                        <p:tav tm="100000">
                                          <p:val>
                                            <p:fltVal val="0"/>
                                          </p:val>
                                        </p:tav>
                                      </p:tavLst>
                                    </p:anim>
                                    <p:anim calcmode="lin" valueType="num">
                                      <p:cBhvr>
                                        <p:cTn id="54" dur="2000"/>
                                        <p:tgtEl>
                                          <p:spTgt spid="3"/>
                                        </p:tgtEl>
                                        <p:attrNameLst>
                                          <p:attrName>ppt_h</p:attrName>
                                        </p:attrNameLst>
                                      </p:cBhvr>
                                      <p:tavLst>
                                        <p:tav tm="0">
                                          <p:val>
                                            <p:strVal val="ppt_h"/>
                                          </p:val>
                                        </p:tav>
                                        <p:tav tm="100000">
                                          <p:val>
                                            <p:fltVal val="0"/>
                                          </p:val>
                                        </p:tav>
                                      </p:tavLst>
                                    </p:anim>
                                    <p:anim calcmode="lin" valueType="num">
                                      <p:cBhvr>
                                        <p:cTn id="55" dur="2000"/>
                                        <p:tgtEl>
                                          <p:spTgt spid="3"/>
                                        </p:tgtEl>
                                        <p:attrNameLst>
                                          <p:attrName>style.rotation</p:attrName>
                                        </p:attrNameLst>
                                      </p:cBhvr>
                                      <p:tavLst>
                                        <p:tav tm="0">
                                          <p:val>
                                            <p:fltVal val="0"/>
                                          </p:val>
                                        </p:tav>
                                        <p:tav tm="100000">
                                          <p:val>
                                            <p:fltVal val="90"/>
                                          </p:val>
                                        </p:tav>
                                      </p:tavLst>
                                    </p:anim>
                                    <p:animEffect transition="out" filter="fade">
                                      <p:cBhvr>
                                        <p:cTn id="56" dur="2000"/>
                                        <p:tgtEl>
                                          <p:spTgt spid="3"/>
                                        </p:tgtEl>
                                      </p:cBhvr>
                                    </p:animEffect>
                                    <p:set>
                                      <p:cBhvr>
                                        <p:cTn id="57" dur="1" fill="hold">
                                          <p:stCondLst>
                                            <p:cond delay="1999"/>
                                          </p:stCondLst>
                                        </p:cTn>
                                        <p:tgtEl>
                                          <p:spTgt spid="3"/>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6"/>
                                        </p:tgtEl>
                                      </p:cBhvr>
                                    </p:animEffect>
                                    <p:set>
                                      <p:cBhvr>
                                        <p:cTn id="60" dur="1" fill="hold">
                                          <p:stCondLst>
                                            <p:cond delay="999"/>
                                          </p:stCondLst>
                                        </p:cTn>
                                        <p:tgtEl>
                                          <p:spTgt spid="6"/>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11"/>
                                        </p:tgtEl>
                                      </p:cBhvr>
                                    </p:animEffect>
                                    <p:set>
                                      <p:cBhvr>
                                        <p:cTn id="63" dur="1" fill="hold">
                                          <p:stCondLst>
                                            <p:cond delay="999"/>
                                          </p:stCondLst>
                                        </p:cTn>
                                        <p:tgtEl>
                                          <p:spTgt spid="11"/>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2000"/>
                                        <p:tgtEl>
                                          <p:spTgt spid="9"/>
                                        </p:tgtEl>
                                      </p:cBhvr>
                                    </p:animEffect>
                                  </p:childTnLst>
                                </p:cTn>
                              </p:par>
                              <p:par>
                                <p:cTn id="67" presetID="10" presetClass="entr" presetSubtype="0" fill="hold" nodeType="withEffect">
                                  <p:stCondLst>
                                    <p:cond delay="500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2000"/>
                                        <p:tgtEl>
                                          <p:spTgt spid="10"/>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1" grpId="0" animBg="1"/>
      <p:bldP spid="11" grpId="1"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36B8289-C69F-C547-11B8-8E9C61F0EF7B}"/>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A390064-8ABA-8ADC-96E0-0EE7EF6D40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906DEB70-CD8F-AF7D-D02A-B5C38B37BE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66190B7-60E9-09AD-D556-4AF8E2B0556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84661CC-2DB5-6F62-3888-7E5E92E9526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BB472E8A-25D7-AF1C-939B-2608D0ACE3FB}"/>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236946505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C557021-A09E-A5A8-F6FF-13FC4B6D0D0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60D8C09-7D87-B8F7-DBB2-C3042806BD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B05360D-8C6F-328D-8401-8E88E8F67C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99C399C-CD4B-43B5-0829-6245EB77A8E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7F0EE44-B7B3-5DB0-DA9B-85E87270EDB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A263966D-9C56-E932-A530-CFE31BC97732}"/>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145033922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C75DC75-614F-52AB-DD4C-2DF2083661F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3EFBAEE-B3CA-4CBB-221D-4997EF2FDAE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24B1ECE7-BC93-323C-7C61-23416A3BAA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D2A4000-9B90-EED4-0713-144D187085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A7F1582-4998-765E-5A4A-0469BCBE315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4284E0A2-E5B6-6A88-24CD-95D1D593B28D}"/>
              </a:ext>
            </a:extLst>
          </p:cNvPr>
          <p:cNvSpPr/>
          <p:nvPr/>
        </p:nvSpPr>
        <p:spPr>
          <a:xfrm>
            <a:off x="10120947" y="419665"/>
            <a:ext cx="1539339"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Sue Fleckney</a:t>
            </a:r>
          </a:p>
        </p:txBody>
      </p:sp>
    </p:spTree>
    <p:extLst>
      <p:ext uri="{BB962C8B-B14F-4D97-AF65-F5344CB8AC3E}">
        <p14:creationId xmlns:p14="http://schemas.microsoft.com/office/powerpoint/2010/main" val="3394918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62DAB32-6DF2-3153-050A-7146F771BD2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7611275-2C11-475C-21F5-4117F212BF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B26D37A-5A01-1634-6062-0CCDBB6D23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3DDBB77-56E7-F581-1FF7-9C854B37EA8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24DA60C-6228-8ABE-DA4F-FC4C73A0927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8075F383-0D88-D45C-4436-C9A683CA96E8}"/>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169440689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6B771A3-E6DA-BAA9-C622-BCC596C5E83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4B964AB-4DAE-9129-A75B-1D8CB5D2C6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1175B14-3DD7-7B0A-6EE2-79DE8635C3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6BF6638-92DA-A0ED-04AE-AEE82D0B473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D3E1E9C-0EB4-2467-7B48-FAD44FB73D5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409CC692-3A1B-253E-2489-E1FC7D73E05E}"/>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170040673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B3259A1-3482-EEA7-42AA-1AA9EE4837B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8E02A77-FE4D-A754-74CB-9A8168DC13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2CDB0B77-F9B0-B9A9-2CA3-A629C62D0B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42FAEC95-0743-B17B-E019-66DB34F998C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1792A12-38BB-DD65-DD7A-6EEC8F31272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0725B8C1-BC22-8F80-47BD-F88EA0E80350}"/>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76707015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5068F8B-6876-6519-830A-9F6239ADDA0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CBD791C-200F-F90C-AB7B-01EC2BBB79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BD83286-9489-A07C-E31E-88C12946379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8402AA4-6AC3-93EC-2D04-0CABAB8C10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675D71D-4F60-4146-8FE3-BA5116527E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17D559C6-A8F5-11A4-16FB-07A30B7DE8F6}"/>
              </a:ext>
            </a:extLst>
          </p:cNvPr>
          <p:cNvSpPr/>
          <p:nvPr/>
        </p:nvSpPr>
        <p:spPr>
          <a:xfrm>
            <a:off x="10143823" y="419665"/>
            <a:ext cx="1516463"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Winder</a:t>
            </a:r>
          </a:p>
        </p:txBody>
      </p:sp>
    </p:spTree>
    <p:extLst>
      <p:ext uri="{BB962C8B-B14F-4D97-AF65-F5344CB8AC3E}">
        <p14:creationId xmlns:p14="http://schemas.microsoft.com/office/powerpoint/2010/main" val="304545554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397A8FF-2EBE-9241-EBC6-3D277E3E81C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8DA4D7F-952E-CD86-CCF8-4A3A69AE03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4CB4D7D-A440-84E1-27C1-A9CE865CC3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AFD4E963-16DF-CEAC-CBE6-068C24208F9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3AC723B-BDC8-CB63-6ED1-8B6F8B472C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84290DF9-EA1B-80D8-02B6-C6DFF4B8D269}"/>
              </a:ext>
            </a:extLst>
          </p:cNvPr>
          <p:cNvSpPr/>
          <p:nvPr/>
        </p:nvSpPr>
        <p:spPr>
          <a:xfrm>
            <a:off x="9995128" y="419665"/>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spTree>
    <p:extLst>
      <p:ext uri="{BB962C8B-B14F-4D97-AF65-F5344CB8AC3E}">
        <p14:creationId xmlns:p14="http://schemas.microsoft.com/office/powerpoint/2010/main" val="1924364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FE7C5B5-685D-B5AB-BC8D-75B9AB14C53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A602A22-8427-C5C2-7C29-8BCE6B6A77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44213CF-1C77-0EB8-2093-BE16719EEED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BB46F3E-130D-07E9-93B3-F9859E46745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FCBD093-6D1D-A5FD-2381-CAA43FB05BD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395B1444-FB4A-FDEE-78FA-8F882B9D1CA5}"/>
              </a:ext>
            </a:extLst>
          </p:cNvPr>
          <p:cNvSpPr/>
          <p:nvPr/>
        </p:nvSpPr>
        <p:spPr>
          <a:xfrm>
            <a:off x="10120947" y="419665"/>
            <a:ext cx="1539339"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Sue Fleckney</a:t>
            </a:r>
          </a:p>
        </p:txBody>
      </p:sp>
    </p:spTree>
    <p:extLst>
      <p:ext uri="{BB962C8B-B14F-4D97-AF65-F5344CB8AC3E}">
        <p14:creationId xmlns:p14="http://schemas.microsoft.com/office/powerpoint/2010/main" val="57309203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3CD8A9B-417B-9289-0418-0E821DECBB4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8292AFE-2877-C4CC-75D0-2A8454746E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95573DE6-DB55-938F-852E-E1433567A4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4EA74BCB-0726-C8E6-943B-25B5558339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DA07074-DFF3-6B2C-F124-7B4F6A63999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1F8D35DD-DF97-9B08-C03D-B66E71C23E51}"/>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3649892154"/>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C2038C9-8CA4-D3EA-24EB-DF0BB929E11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D8CE6DA-DF05-7DA1-4FBC-52EC831E89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A1E5580B-1C89-7A48-6E57-A0CABC57A0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F67B6197-2413-3A87-1625-D99A82C12E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DA9519D-2A2D-1C25-71E9-89BA376412F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72512F51-E56C-F0CA-620C-993158E322D7}"/>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260548225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EC65EE7-3CE9-FD40-EA07-578986D354B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7121BF2-1B93-895C-FEDF-C89311479A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FB64E29-D789-3F1B-5050-31BFACEBB20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ED16D9F-BD02-F351-0D07-E74BFE37EA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348EAEF-CFDE-F4EA-D2CE-56AABDF04D0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1" name="Autor">
            <a:extLst>
              <a:ext uri="{FF2B5EF4-FFF2-40B4-BE49-F238E27FC236}">
                <a16:creationId xmlns:a16="http://schemas.microsoft.com/office/drawing/2014/main" id="{E6EAC017-5CB3-B03A-E791-57F400FEFCF7}"/>
              </a:ext>
            </a:extLst>
          </p:cNvPr>
          <p:cNvSpPr/>
          <p:nvPr/>
        </p:nvSpPr>
        <p:spPr>
          <a:xfrm>
            <a:off x="10120947" y="419665"/>
            <a:ext cx="1539339"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Sue Fleckney</a:t>
            </a:r>
          </a:p>
        </p:txBody>
      </p:sp>
    </p:spTree>
    <p:extLst>
      <p:ext uri="{BB962C8B-B14F-4D97-AF65-F5344CB8AC3E}">
        <p14:creationId xmlns:p14="http://schemas.microsoft.com/office/powerpoint/2010/main" val="155655867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258FFD9-15C2-82BD-BB84-BADD2EF519E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2A6EEBA-6EE9-D603-72BE-3ADAD78CFB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038A0EB-2F50-A629-53F5-FB4E6DDF63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E1D8300-497E-529D-BC53-CD51058BDA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BA60EDD-A122-239F-9CF7-CD6A80501DD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DC9D5BCC-4984-4E64-9086-E707F2E6F0F7}"/>
              </a:ext>
            </a:extLst>
          </p:cNvPr>
          <p:cNvSpPr/>
          <p:nvPr/>
        </p:nvSpPr>
        <p:spPr>
          <a:xfrm>
            <a:off x="10143823" y="419665"/>
            <a:ext cx="1516463"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Winder</a:t>
            </a:r>
          </a:p>
        </p:txBody>
      </p:sp>
    </p:spTree>
    <p:extLst>
      <p:ext uri="{BB962C8B-B14F-4D97-AF65-F5344CB8AC3E}">
        <p14:creationId xmlns:p14="http://schemas.microsoft.com/office/powerpoint/2010/main" val="219435688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BFB01B9-546F-A7A1-7A6C-9F9C6AF7EA9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1D0B8DD-768D-0F56-764D-4C601F4CF6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EEEC348-3449-D32C-9EE3-9DD6FEAD7E0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762703E-803A-CDDF-6030-6938B505A8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233C101-3240-02BB-3FB8-5FC27945B61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6667EFC2-C4F8-F951-A048-1B815E4C277B}"/>
              </a:ext>
            </a:extLst>
          </p:cNvPr>
          <p:cNvSpPr/>
          <p:nvPr/>
        </p:nvSpPr>
        <p:spPr>
          <a:xfrm>
            <a:off x="10120947" y="419665"/>
            <a:ext cx="1539339"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Sue Fleckney</a:t>
            </a:r>
          </a:p>
        </p:txBody>
      </p:sp>
    </p:spTree>
    <p:extLst>
      <p:ext uri="{BB962C8B-B14F-4D97-AF65-F5344CB8AC3E}">
        <p14:creationId xmlns:p14="http://schemas.microsoft.com/office/powerpoint/2010/main" val="54230699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604677C-E10B-945B-8BE3-A77415CF6B73}"/>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F4F66881-E4FB-F601-F2D8-BDF178F7E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Rám 0">
            <a:extLst>
              <a:ext uri="{FF2B5EF4-FFF2-40B4-BE49-F238E27FC236}">
                <a16:creationId xmlns:a16="http://schemas.microsoft.com/office/drawing/2014/main" id="{6412D836-4775-8FF2-0856-64D2607BC1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pic>
        <p:nvPicPr>
          <p:cNvPr id="2" name="Foto A">
            <a:extLst>
              <a:ext uri="{FF2B5EF4-FFF2-40B4-BE49-F238E27FC236}">
                <a16:creationId xmlns:a16="http://schemas.microsoft.com/office/drawing/2014/main" id="{AF76085D-9F49-966C-9405-5DC19003B86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5" name="Rám A">
            <a:extLst>
              <a:ext uri="{FF2B5EF4-FFF2-40B4-BE49-F238E27FC236}">
                <a16:creationId xmlns:a16="http://schemas.microsoft.com/office/drawing/2014/main" id="{46EED269-EED7-61EA-2D13-9ACDB4C4B9A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6" name="Autor A">
            <a:extLst>
              <a:ext uri="{FF2B5EF4-FFF2-40B4-BE49-F238E27FC236}">
                <a16:creationId xmlns:a16="http://schemas.microsoft.com/office/drawing/2014/main" id="{FC334FB0-1DEA-E91B-9A7F-F975F0AB3F51}"/>
              </a:ext>
            </a:extLst>
          </p:cNvPr>
          <p:cNvSpPr/>
          <p:nvPr/>
        </p:nvSpPr>
        <p:spPr>
          <a:xfrm>
            <a:off x="3746724" y="419671"/>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pic>
        <p:nvPicPr>
          <p:cNvPr id="4" name="Foto B">
            <a:extLst>
              <a:ext uri="{FF2B5EF4-FFF2-40B4-BE49-F238E27FC236}">
                <a16:creationId xmlns:a16="http://schemas.microsoft.com/office/drawing/2014/main" id="{9124CA81-7C1C-CAED-842A-304FFCCB5A6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389" y="0"/>
            <a:ext cx="5943592" cy="6857991"/>
          </a:xfrm>
          <a:prstGeom prst="rect">
            <a:avLst/>
          </a:prstGeom>
        </p:spPr>
      </p:pic>
      <p:pic>
        <p:nvPicPr>
          <p:cNvPr id="3" name="Rám B">
            <a:extLst>
              <a:ext uri="{FF2B5EF4-FFF2-40B4-BE49-F238E27FC236}">
                <a16:creationId xmlns:a16="http://schemas.microsoft.com/office/drawing/2014/main" id="{80EA67BC-9D0D-7F3B-8CE6-4E0C89A77B0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5" y="0"/>
            <a:ext cx="5943595" cy="6857994"/>
          </a:xfrm>
          <a:prstGeom prst="rect">
            <a:avLst/>
          </a:prstGeom>
        </p:spPr>
      </p:pic>
      <p:sp>
        <p:nvSpPr>
          <p:cNvPr id="11" name="Autor B">
            <a:extLst>
              <a:ext uri="{FF2B5EF4-FFF2-40B4-BE49-F238E27FC236}">
                <a16:creationId xmlns:a16="http://schemas.microsoft.com/office/drawing/2014/main" id="{0DF0D677-49F9-0638-D954-EFE041F6D9AB}"/>
              </a:ext>
            </a:extLst>
          </p:cNvPr>
          <p:cNvSpPr/>
          <p:nvPr/>
        </p:nvSpPr>
        <p:spPr>
          <a:xfrm>
            <a:off x="10120947" y="419665"/>
            <a:ext cx="1539339"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Sue Fleckney</a:t>
            </a:r>
          </a:p>
        </p:txBody>
      </p:sp>
      <p:pic>
        <p:nvPicPr>
          <p:cNvPr id="9" name="Foto 4">
            <a:extLst>
              <a:ext uri="{FF2B5EF4-FFF2-40B4-BE49-F238E27FC236}">
                <a16:creationId xmlns:a16="http://schemas.microsoft.com/office/drawing/2014/main" id="{E0114D0A-BDF8-B642-AB3F-457852A57C7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Rám 4">
            <a:extLst>
              <a:ext uri="{FF2B5EF4-FFF2-40B4-BE49-F238E27FC236}">
                <a16:creationId xmlns:a16="http://schemas.microsoft.com/office/drawing/2014/main" id="{47A00460-86BB-9CF3-84F1-4ABF56F567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2" name="Autor 4">
            <a:extLst>
              <a:ext uri="{FF2B5EF4-FFF2-40B4-BE49-F238E27FC236}">
                <a16:creationId xmlns:a16="http://schemas.microsoft.com/office/drawing/2014/main" id="{1394B3E0-5CE6-96FF-A2C8-9980DA3148CE}"/>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8875017"/>
      </p:ext>
    </p:extLst>
  </p:cSld>
  <p:clrMapOvr>
    <a:masterClrMapping/>
  </p:clrMapOvr>
  <mc:AlternateContent xmlns:mc="http://schemas.openxmlformats.org/markup-compatibility/2006" xmlns:p14="http://schemas.microsoft.com/office/powerpoint/2010/main">
    <mc:Choice Requires="p14">
      <p:transition spd="slow" p14:dur="25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1+#ppt_w/2"/>
                                          </p:val>
                                        </p:tav>
                                        <p:tav tm="100000">
                                          <p:val>
                                            <p:strVal val="#ppt_x"/>
                                          </p:val>
                                        </p:tav>
                                      </p:tavLst>
                                    </p:anim>
                                    <p:anim calcmode="lin" valueType="num">
                                      <p:cBhvr additive="base">
                                        <p:cTn id="20" dur="2000" fill="hold"/>
                                        <p:tgtEl>
                                          <p:spTgt spid="3"/>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2"/>
                                        </p:tgtEl>
                                        <p:attrNameLst>
                                          <p:attrName>ppt_w</p:attrName>
                                        </p:attrNameLst>
                                      </p:cBhvr>
                                      <p:tavLst>
                                        <p:tav tm="0">
                                          <p:val>
                                            <p:strVal val="ppt_w"/>
                                          </p:val>
                                        </p:tav>
                                        <p:tav tm="100000">
                                          <p:val>
                                            <p:fltVal val="0"/>
                                          </p:val>
                                        </p:tav>
                                      </p:tavLst>
                                    </p:anim>
                                    <p:anim calcmode="lin" valueType="num">
                                      <p:cBhvr>
                                        <p:cTn id="36" dur="2000"/>
                                        <p:tgtEl>
                                          <p:spTgt spid="2"/>
                                        </p:tgtEl>
                                        <p:attrNameLst>
                                          <p:attrName>ppt_h</p:attrName>
                                        </p:attrNameLst>
                                      </p:cBhvr>
                                      <p:tavLst>
                                        <p:tav tm="0">
                                          <p:val>
                                            <p:strVal val="ppt_h"/>
                                          </p:val>
                                        </p:tav>
                                        <p:tav tm="100000">
                                          <p:val>
                                            <p:fltVal val="0"/>
                                          </p:val>
                                        </p:tav>
                                      </p:tavLst>
                                    </p:anim>
                                    <p:anim calcmode="lin" valueType="num">
                                      <p:cBhvr>
                                        <p:cTn id="37" dur="2000"/>
                                        <p:tgtEl>
                                          <p:spTgt spid="2"/>
                                        </p:tgtEl>
                                        <p:attrNameLst>
                                          <p:attrName>style.rotation</p:attrName>
                                        </p:attrNameLst>
                                      </p:cBhvr>
                                      <p:tavLst>
                                        <p:tav tm="0">
                                          <p:val>
                                            <p:fltVal val="0"/>
                                          </p:val>
                                        </p:tav>
                                        <p:tav tm="100000">
                                          <p:val>
                                            <p:fltVal val="90"/>
                                          </p:val>
                                        </p:tav>
                                      </p:tavLst>
                                    </p:anim>
                                    <p:animEffect transition="out" filter="fade">
                                      <p:cBhvr>
                                        <p:cTn id="38" dur="2000"/>
                                        <p:tgtEl>
                                          <p:spTgt spid="2"/>
                                        </p:tgtEl>
                                      </p:cBhvr>
                                    </p:animEffect>
                                    <p:set>
                                      <p:cBhvr>
                                        <p:cTn id="39" dur="1" fill="hold">
                                          <p:stCondLst>
                                            <p:cond delay="1999"/>
                                          </p:stCondLst>
                                        </p:cTn>
                                        <p:tgtEl>
                                          <p:spTgt spid="2"/>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5"/>
                                        </p:tgtEl>
                                        <p:attrNameLst>
                                          <p:attrName>ppt_w</p:attrName>
                                        </p:attrNameLst>
                                      </p:cBhvr>
                                      <p:tavLst>
                                        <p:tav tm="0">
                                          <p:val>
                                            <p:strVal val="ppt_w"/>
                                          </p:val>
                                        </p:tav>
                                        <p:tav tm="100000">
                                          <p:val>
                                            <p:fltVal val="0"/>
                                          </p:val>
                                        </p:tav>
                                      </p:tavLst>
                                    </p:anim>
                                    <p:anim calcmode="lin" valueType="num">
                                      <p:cBhvr>
                                        <p:cTn id="42" dur="2000"/>
                                        <p:tgtEl>
                                          <p:spTgt spid="5"/>
                                        </p:tgtEl>
                                        <p:attrNameLst>
                                          <p:attrName>ppt_h</p:attrName>
                                        </p:attrNameLst>
                                      </p:cBhvr>
                                      <p:tavLst>
                                        <p:tav tm="0">
                                          <p:val>
                                            <p:strVal val="ppt_h"/>
                                          </p:val>
                                        </p:tav>
                                        <p:tav tm="100000">
                                          <p:val>
                                            <p:fltVal val="0"/>
                                          </p:val>
                                        </p:tav>
                                      </p:tavLst>
                                    </p:anim>
                                    <p:anim calcmode="lin" valueType="num">
                                      <p:cBhvr>
                                        <p:cTn id="43" dur="2000"/>
                                        <p:tgtEl>
                                          <p:spTgt spid="5"/>
                                        </p:tgtEl>
                                        <p:attrNameLst>
                                          <p:attrName>style.rotation</p:attrName>
                                        </p:attrNameLst>
                                      </p:cBhvr>
                                      <p:tavLst>
                                        <p:tav tm="0">
                                          <p:val>
                                            <p:fltVal val="0"/>
                                          </p:val>
                                        </p:tav>
                                        <p:tav tm="100000">
                                          <p:val>
                                            <p:fltVal val="90"/>
                                          </p:val>
                                        </p:tav>
                                      </p:tavLst>
                                    </p:anim>
                                    <p:animEffect transition="out" filter="fade">
                                      <p:cBhvr>
                                        <p:cTn id="44" dur="2000"/>
                                        <p:tgtEl>
                                          <p:spTgt spid="5"/>
                                        </p:tgtEl>
                                      </p:cBhvr>
                                    </p:animEffect>
                                    <p:set>
                                      <p:cBhvr>
                                        <p:cTn id="45" dur="1" fill="hold">
                                          <p:stCondLst>
                                            <p:cond delay="1999"/>
                                          </p:stCondLst>
                                        </p:cTn>
                                        <p:tgtEl>
                                          <p:spTgt spid="5"/>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3"/>
                                        </p:tgtEl>
                                        <p:attrNameLst>
                                          <p:attrName>ppt_w</p:attrName>
                                        </p:attrNameLst>
                                      </p:cBhvr>
                                      <p:tavLst>
                                        <p:tav tm="0">
                                          <p:val>
                                            <p:strVal val="ppt_w"/>
                                          </p:val>
                                        </p:tav>
                                        <p:tav tm="100000">
                                          <p:val>
                                            <p:fltVal val="0"/>
                                          </p:val>
                                        </p:tav>
                                      </p:tavLst>
                                    </p:anim>
                                    <p:anim calcmode="lin" valueType="num">
                                      <p:cBhvr>
                                        <p:cTn id="54" dur="2000"/>
                                        <p:tgtEl>
                                          <p:spTgt spid="3"/>
                                        </p:tgtEl>
                                        <p:attrNameLst>
                                          <p:attrName>ppt_h</p:attrName>
                                        </p:attrNameLst>
                                      </p:cBhvr>
                                      <p:tavLst>
                                        <p:tav tm="0">
                                          <p:val>
                                            <p:strVal val="ppt_h"/>
                                          </p:val>
                                        </p:tav>
                                        <p:tav tm="100000">
                                          <p:val>
                                            <p:fltVal val="0"/>
                                          </p:val>
                                        </p:tav>
                                      </p:tavLst>
                                    </p:anim>
                                    <p:anim calcmode="lin" valueType="num">
                                      <p:cBhvr>
                                        <p:cTn id="55" dur="2000"/>
                                        <p:tgtEl>
                                          <p:spTgt spid="3"/>
                                        </p:tgtEl>
                                        <p:attrNameLst>
                                          <p:attrName>style.rotation</p:attrName>
                                        </p:attrNameLst>
                                      </p:cBhvr>
                                      <p:tavLst>
                                        <p:tav tm="0">
                                          <p:val>
                                            <p:fltVal val="0"/>
                                          </p:val>
                                        </p:tav>
                                        <p:tav tm="100000">
                                          <p:val>
                                            <p:fltVal val="90"/>
                                          </p:val>
                                        </p:tav>
                                      </p:tavLst>
                                    </p:anim>
                                    <p:animEffect transition="out" filter="fade">
                                      <p:cBhvr>
                                        <p:cTn id="56" dur="2000"/>
                                        <p:tgtEl>
                                          <p:spTgt spid="3"/>
                                        </p:tgtEl>
                                      </p:cBhvr>
                                    </p:animEffect>
                                    <p:set>
                                      <p:cBhvr>
                                        <p:cTn id="57" dur="1" fill="hold">
                                          <p:stCondLst>
                                            <p:cond delay="1999"/>
                                          </p:stCondLst>
                                        </p:cTn>
                                        <p:tgtEl>
                                          <p:spTgt spid="3"/>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6"/>
                                        </p:tgtEl>
                                      </p:cBhvr>
                                    </p:animEffect>
                                    <p:set>
                                      <p:cBhvr>
                                        <p:cTn id="60" dur="1" fill="hold">
                                          <p:stCondLst>
                                            <p:cond delay="999"/>
                                          </p:stCondLst>
                                        </p:cTn>
                                        <p:tgtEl>
                                          <p:spTgt spid="6"/>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11"/>
                                        </p:tgtEl>
                                      </p:cBhvr>
                                    </p:animEffect>
                                    <p:set>
                                      <p:cBhvr>
                                        <p:cTn id="63" dur="1" fill="hold">
                                          <p:stCondLst>
                                            <p:cond delay="999"/>
                                          </p:stCondLst>
                                        </p:cTn>
                                        <p:tgtEl>
                                          <p:spTgt spid="11"/>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2000"/>
                                        <p:tgtEl>
                                          <p:spTgt spid="9"/>
                                        </p:tgtEl>
                                      </p:cBhvr>
                                    </p:animEffect>
                                  </p:childTnLst>
                                </p:cTn>
                              </p:par>
                              <p:par>
                                <p:cTn id="67" presetID="10" presetClass="entr" presetSubtype="0" fill="hold" nodeType="withEffect">
                                  <p:stCondLst>
                                    <p:cond delay="500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2000"/>
                                        <p:tgtEl>
                                          <p:spTgt spid="10"/>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1" grpId="0" animBg="1"/>
      <p:bldP spid="11" grpId="1"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6DEFE72-582F-4EA4-ACC0-8AA7E6D3D6D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3388CF9-2053-9AC9-5045-A3F02BC8B0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D0EE30C-6F2F-2A86-354B-257FD89C87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1907D3D-891E-0AA0-852D-E784B27CDAF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8AB7B9D-0A0B-4A87-362E-9D1622051B3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BD9BB11A-5EE0-AF79-36B5-33FE2FD0BE71}"/>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306173441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CEB7A16-D436-8F3E-6A15-590B3D82BEB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4D2908F-6335-C188-3428-D71A108C98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4394346-4A16-B7C6-6CB8-47833C3FFE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CB5D5FBA-3FBD-3229-B576-29FEA5B9286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901D85B-5522-302E-A83B-B078CB52F5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7A48D6B5-8AF6-7339-6B3D-5E718EE5A218}"/>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72774153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7C8DFD7-6CBE-7363-3B4F-D68656164E8E}"/>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2F1E09FE-8C65-FAA4-BEEE-AF754470A7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Rám 0">
            <a:extLst>
              <a:ext uri="{FF2B5EF4-FFF2-40B4-BE49-F238E27FC236}">
                <a16:creationId xmlns:a16="http://schemas.microsoft.com/office/drawing/2014/main" id="{3F5D4172-3769-C789-17A5-EA0F4E59F4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pic>
        <p:nvPicPr>
          <p:cNvPr id="2" name="Foto A">
            <a:extLst>
              <a:ext uri="{FF2B5EF4-FFF2-40B4-BE49-F238E27FC236}">
                <a16:creationId xmlns:a16="http://schemas.microsoft.com/office/drawing/2014/main" id="{9B115BAA-543A-93EA-F9AC-981A755565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5" name="Rám A">
            <a:extLst>
              <a:ext uri="{FF2B5EF4-FFF2-40B4-BE49-F238E27FC236}">
                <a16:creationId xmlns:a16="http://schemas.microsoft.com/office/drawing/2014/main" id="{CB9EC8C1-7D6C-9646-8900-4536BC2B13F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6" name="Autor A">
            <a:extLst>
              <a:ext uri="{FF2B5EF4-FFF2-40B4-BE49-F238E27FC236}">
                <a16:creationId xmlns:a16="http://schemas.microsoft.com/office/drawing/2014/main" id="{42F159D2-B81E-0E89-3269-25BAB94A9736}"/>
              </a:ext>
            </a:extLst>
          </p:cNvPr>
          <p:cNvSpPr/>
          <p:nvPr/>
        </p:nvSpPr>
        <p:spPr>
          <a:xfrm>
            <a:off x="3746724" y="419671"/>
            <a:ext cx="166515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Bruce Allardice</a:t>
            </a:r>
          </a:p>
        </p:txBody>
      </p:sp>
      <p:pic>
        <p:nvPicPr>
          <p:cNvPr id="4" name="Foto B">
            <a:extLst>
              <a:ext uri="{FF2B5EF4-FFF2-40B4-BE49-F238E27FC236}">
                <a16:creationId xmlns:a16="http://schemas.microsoft.com/office/drawing/2014/main" id="{ECD4EAA6-B5C8-B2F6-770E-244AC1A1356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389" y="0"/>
            <a:ext cx="5943592" cy="6857991"/>
          </a:xfrm>
          <a:prstGeom prst="rect">
            <a:avLst/>
          </a:prstGeom>
        </p:spPr>
      </p:pic>
      <p:pic>
        <p:nvPicPr>
          <p:cNvPr id="3" name="Rám B">
            <a:extLst>
              <a:ext uri="{FF2B5EF4-FFF2-40B4-BE49-F238E27FC236}">
                <a16:creationId xmlns:a16="http://schemas.microsoft.com/office/drawing/2014/main" id="{1514338A-90A2-6458-466D-3EC96945413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5" y="0"/>
            <a:ext cx="5943595" cy="6857994"/>
          </a:xfrm>
          <a:prstGeom prst="rect">
            <a:avLst/>
          </a:prstGeom>
        </p:spPr>
      </p:pic>
      <p:sp>
        <p:nvSpPr>
          <p:cNvPr id="11" name="Autor B">
            <a:extLst>
              <a:ext uri="{FF2B5EF4-FFF2-40B4-BE49-F238E27FC236}">
                <a16:creationId xmlns:a16="http://schemas.microsoft.com/office/drawing/2014/main" id="{18E86292-A953-D638-0DDF-6F42AC00B637}"/>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pic>
        <p:nvPicPr>
          <p:cNvPr id="9" name="Foto 4">
            <a:extLst>
              <a:ext uri="{FF2B5EF4-FFF2-40B4-BE49-F238E27FC236}">
                <a16:creationId xmlns:a16="http://schemas.microsoft.com/office/drawing/2014/main" id="{7032B13C-458F-1610-339C-F95D16FB604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0" name="Rám 4">
            <a:extLst>
              <a:ext uri="{FF2B5EF4-FFF2-40B4-BE49-F238E27FC236}">
                <a16:creationId xmlns:a16="http://schemas.microsoft.com/office/drawing/2014/main" id="{CBCC1437-10B7-F77F-D4A0-8A45ED602D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12" name="Autor 4">
            <a:extLst>
              <a:ext uri="{FF2B5EF4-FFF2-40B4-BE49-F238E27FC236}">
                <a16:creationId xmlns:a16="http://schemas.microsoft.com/office/drawing/2014/main" id="{BC1B62F5-378C-D563-4E6F-CA878BCA7DDA}"/>
              </a:ext>
            </a:extLst>
          </p:cNvPr>
          <p:cNvSpPr/>
          <p:nvPr/>
        </p:nvSpPr>
        <p:spPr>
          <a:xfrm>
            <a:off x="9336009" y="419665"/>
            <a:ext cx="2324277"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70AD47">
                    <a:lumMod val="50000"/>
                  </a:srgbClr>
                </a:solidFill>
                <a:effectLst/>
                <a:uLnTx/>
                <a:uFillTx/>
                <a:latin typeface="JasmineUPC" panose="02020603050405020304" pitchFamily="18" charset="-18"/>
                <a:ea typeface="+mn-ea"/>
                <a:cs typeface="+mn-cs"/>
              </a:rPr>
              <a:t>Photo © Groundhopping Merseburg</a:t>
            </a:r>
          </a:p>
        </p:txBody>
      </p:sp>
    </p:spTree>
    <p:extLst>
      <p:ext uri="{BB962C8B-B14F-4D97-AF65-F5344CB8AC3E}">
        <p14:creationId xmlns:p14="http://schemas.microsoft.com/office/powerpoint/2010/main" val="2057505768"/>
      </p:ext>
    </p:extLst>
  </p:cSld>
  <p:clrMapOvr>
    <a:masterClrMapping/>
  </p:clrMapOvr>
  <mc:AlternateContent xmlns:mc="http://schemas.openxmlformats.org/markup-compatibility/2006" xmlns:p14="http://schemas.microsoft.com/office/powerpoint/2010/main">
    <mc:Choice Requires="p14">
      <p:transition spd="slow" p14:dur="25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1+#ppt_w/2"/>
                                          </p:val>
                                        </p:tav>
                                        <p:tav tm="100000">
                                          <p:val>
                                            <p:strVal val="#ppt_x"/>
                                          </p:val>
                                        </p:tav>
                                      </p:tavLst>
                                    </p:anim>
                                    <p:anim calcmode="lin" valueType="num">
                                      <p:cBhvr additive="base">
                                        <p:cTn id="20" dur="2000" fill="hold"/>
                                        <p:tgtEl>
                                          <p:spTgt spid="3"/>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2"/>
                                        </p:tgtEl>
                                        <p:attrNameLst>
                                          <p:attrName>ppt_w</p:attrName>
                                        </p:attrNameLst>
                                      </p:cBhvr>
                                      <p:tavLst>
                                        <p:tav tm="0">
                                          <p:val>
                                            <p:strVal val="ppt_w"/>
                                          </p:val>
                                        </p:tav>
                                        <p:tav tm="100000">
                                          <p:val>
                                            <p:fltVal val="0"/>
                                          </p:val>
                                        </p:tav>
                                      </p:tavLst>
                                    </p:anim>
                                    <p:anim calcmode="lin" valueType="num">
                                      <p:cBhvr>
                                        <p:cTn id="36" dur="2000"/>
                                        <p:tgtEl>
                                          <p:spTgt spid="2"/>
                                        </p:tgtEl>
                                        <p:attrNameLst>
                                          <p:attrName>ppt_h</p:attrName>
                                        </p:attrNameLst>
                                      </p:cBhvr>
                                      <p:tavLst>
                                        <p:tav tm="0">
                                          <p:val>
                                            <p:strVal val="ppt_h"/>
                                          </p:val>
                                        </p:tav>
                                        <p:tav tm="100000">
                                          <p:val>
                                            <p:fltVal val="0"/>
                                          </p:val>
                                        </p:tav>
                                      </p:tavLst>
                                    </p:anim>
                                    <p:anim calcmode="lin" valueType="num">
                                      <p:cBhvr>
                                        <p:cTn id="37" dur="2000"/>
                                        <p:tgtEl>
                                          <p:spTgt spid="2"/>
                                        </p:tgtEl>
                                        <p:attrNameLst>
                                          <p:attrName>style.rotation</p:attrName>
                                        </p:attrNameLst>
                                      </p:cBhvr>
                                      <p:tavLst>
                                        <p:tav tm="0">
                                          <p:val>
                                            <p:fltVal val="0"/>
                                          </p:val>
                                        </p:tav>
                                        <p:tav tm="100000">
                                          <p:val>
                                            <p:fltVal val="90"/>
                                          </p:val>
                                        </p:tav>
                                      </p:tavLst>
                                    </p:anim>
                                    <p:animEffect transition="out" filter="fade">
                                      <p:cBhvr>
                                        <p:cTn id="38" dur="2000"/>
                                        <p:tgtEl>
                                          <p:spTgt spid="2"/>
                                        </p:tgtEl>
                                      </p:cBhvr>
                                    </p:animEffect>
                                    <p:set>
                                      <p:cBhvr>
                                        <p:cTn id="39" dur="1" fill="hold">
                                          <p:stCondLst>
                                            <p:cond delay="1999"/>
                                          </p:stCondLst>
                                        </p:cTn>
                                        <p:tgtEl>
                                          <p:spTgt spid="2"/>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5"/>
                                        </p:tgtEl>
                                        <p:attrNameLst>
                                          <p:attrName>ppt_w</p:attrName>
                                        </p:attrNameLst>
                                      </p:cBhvr>
                                      <p:tavLst>
                                        <p:tav tm="0">
                                          <p:val>
                                            <p:strVal val="ppt_w"/>
                                          </p:val>
                                        </p:tav>
                                        <p:tav tm="100000">
                                          <p:val>
                                            <p:fltVal val="0"/>
                                          </p:val>
                                        </p:tav>
                                      </p:tavLst>
                                    </p:anim>
                                    <p:anim calcmode="lin" valueType="num">
                                      <p:cBhvr>
                                        <p:cTn id="42" dur="2000"/>
                                        <p:tgtEl>
                                          <p:spTgt spid="5"/>
                                        </p:tgtEl>
                                        <p:attrNameLst>
                                          <p:attrName>ppt_h</p:attrName>
                                        </p:attrNameLst>
                                      </p:cBhvr>
                                      <p:tavLst>
                                        <p:tav tm="0">
                                          <p:val>
                                            <p:strVal val="ppt_h"/>
                                          </p:val>
                                        </p:tav>
                                        <p:tav tm="100000">
                                          <p:val>
                                            <p:fltVal val="0"/>
                                          </p:val>
                                        </p:tav>
                                      </p:tavLst>
                                    </p:anim>
                                    <p:anim calcmode="lin" valueType="num">
                                      <p:cBhvr>
                                        <p:cTn id="43" dur="2000"/>
                                        <p:tgtEl>
                                          <p:spTgt spid="5"/>
                                        </p:tgtEl>
                                        <p:attrNameLst>
                                          <p:attrName>style.rotation</p:attrName>
                                        </p:attrNameLst>
                                      </p:cBhvr>
                                      <p:tavLst>
                                        <p:tav tm="0">
                                          <p:val>
                                            <p:fltVal val="0"/>
                                          </p:val>
                                        </p:tav>
                                        <p:tav tm="100000">
                                          <p:val>
                                            <p:fltVal val="90"/>
                                          </p:val>
                                        </p:tav>
                                      </p:tavLst>
                                    </p:anim>
                                    <p:animEffect transition="out" filter="fade">
                                      <p:cBhvr>
                                        <p:cTn id="44" dur="2000"/>
                                        <p:tgtEl>
                                          <p:spTgt spid="5"/>
                                        </p:tgtEl>
                                      </p:cBhvr>
                                    </p:animEffect>
                                    <p:set>
                                      <p:cBhvr>
                                        <p:cTn id="45" dur="1" fill="hold">
                                          <p:stCondLst>
                                            <p:cond delay="1999"/>
                                          </p:stCondLst>
                                        </p:cTn>
                                        <p:tgtEl>
                                          <p:spTgt spid="5"/>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3"/>
                                        </p:tgtEl>
                                        <p:attrNameLst>
                                          <p:attrName>ppt_w</p:attrName>
                                        </p:attrNameLst>
                                      </p:cBhvr>
                                      <p:tavLst>
                                        <p:tav tm="0">
                                          <p:val>
                                            <p:strVal val="ppt_w"/>
                                          </p:val>
                                        </p:tav>
                                        <p:tav tm="100000">
                                          <p:val>
                                            <p:fltVal val="0"/>
                                          </p:val>
                                        </p:tav>
                                      </p:tavLst>
                                    </p:anim>
                                    <p:anim calcmode="lin" valueType="num">
                                      <p:cBhvr>
                                        <p:cTn id="54" dur="2000"/>
                                        <p:tgtEl>
                                          <p:spTgt spid="3"/>
                                        </p:tgtEl>
                                        <p:attrNameLst>
                                          <p:attrName>ppt_h</p:attrName>
                                        </p:attrNameLst>
                                      </p:cBhvr>
                                      <p:tavLst>
                                        <p:tav tm="0">
                                          <p:val>
                                            <p:strVal val="ppt_h"/>
                                          </p:val>
                                        </p:tav>
                                        <p:tav tm="100000">
                                          <p:val>
                                            <p:fltVal val="0"/>
                                          </p:val>
                                        </p:tav>
                                      </p:tavLst>
                                    </p:anim>
                                    <p:anim calcmode="lin" valueType="num">
                                      <p:cBhvr>
                                        <p:cTn id="55" dur="2000"/>
                                        <p:tgtEl>
                                          <p:spTgt spid="3"/>
                                        </p:tgtEl>
                                        <p:attrNameLst>
                                          <p:attrName>style.rotation</p:attrName>
                                        </p:attrNameLst>
                                      </p:cBhvr>
                                      <p:tavLst>
                                        <p:tav tm="0">
                                          <p:val>
                                            <p:fltVal val="0"/>
                                          </p:val>
                                        </p:tav>
                                        <p:tav tm="100000">
                                          <p:val>
                                            <p:fltVal val="90"/>
                                          </p:val>
                                        </p:tav>
                                      </p:tavLst>
                                    </p:anim>
                                    <p:animEffect transition="out" filter="fade">
                                      <p:cBhvr>
                                        <p:cTn id="56" dur="2000"/>
                                        <p:tgtEl>
                                          <p:spTgt spid="3"/>
                                        </p:tgtEl>
                                      </p:cBhvr>
                                    </p:animEffect>
                                    <p:set>
                                      <p:cBhvr>
                                        <p:cTn id="57" dur="1" fill="hold">
                                          <p:stCondLst>
                                            <p:cond delay="1999"/>
                                          </p:stCondLst>
                                        </p:cTn>
                                        <p:tgtEl>
                                          <p:spTgt spid="3"/>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6"/>
                                        </p:tgtEl>
                                      </p:cBhvr>
                                    </p:animEffect>
                                    <p:set>
                                      <p:cBhvr>
                                        <p:cTn id="60" dur="1" fill="hold">
                                          <p:stCondLst>
                                            <p:cond delay="999"/>
                                          </p:stCondLst>
                                        </p:cTn>
                                        <p:tgtEl>
                                          <p:spTgt spid="6"/>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11"/>
                                        </p:tgtEl>
                                      </p:cBhvr>
                                    </p:animEffect>
                                    <p:set>
                                      <p:cBhvr>
                                        <p:cTn id="63" dur="1" fill="hold">
                                          <p:stCondLst>
                                            <p:cond delay="999"/>
                                          </p:stCondLst>
                                        </p:cTn>
                                        <p:tgtEl>
                                          <p:spTgt spid="11"/>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2000"/>
                                        <p:tgtEl>
                                          <p:spTgt spid="9"/>
                                        </p:tgtEl>
                                      </p:cBhvr>
                                    </p:animEffect>
                                  </p:childTnLst>
                                </p:cTn>
                              </p:par>
                              <p:par>
                                <p:cTn id="67" presetID="10" presetClass="entr" presetSubtype="0" fill="hold" nodeType="withEffect">
                                  <p:stCondLst>
                                    <p:cond delay="500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2000"/>
                                        <p:tgtEl>
                                          <p:spTgt spid="10"/>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1" grpId="0" animBg="1"/>
      <p:bldP spid="11" grpId="1"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4784F19-2CCE-4BB1-60D7-6BF846905D5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B23F09E-FF59-DE89-4FEA-04BD47E65E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4D23A9C-0A92-5899-7508-EAE499459E2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FEF1E4B2-47FA-F101-0415-8569F4D8177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07E4EAF-0D70-93FA-B6AB-1F355795A5C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B7199ED3-8781-C4E3-B776-FE2ED5BE2D08}"/>
              </a:ext>
            </a:extLst>
          </p:cNvPr>
          <p:cNvSpPr/>
          <p:nvPr/>
        </p:nvSpPr>
        <p:spPr>
          <a:xfrm>
            <a:off x="10040880" y="419665"/>
            <a:ext cx="1619406"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Lukas Klamert</a:t>
            </a:r>
          </a:p>
        </p:txBody>
      </p:sp>
    </p:spTree>
    <p:extLst>
      <p:ext uri="{BB962C8B-B14F-4D97-AF65-F5344CB8AC3E}">
        <p14:creationId xmlns:p14="http://schemas.microsoft.com/office/powerpoint/2010/main" val="58747029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FF29E53-0E49-EA2A-3F2D-04589C1F143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174122F-74A8-32BC-E801-D6ACFDA6BF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A3D8796-882D-104C-5C85-5E7C7F61B1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6EF8B70D-4DEC-D5C3-D020-701D45712D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32D92F6-D789-C9B1-75F9-45E7DAF237A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E2EBA054-2B75-2665-9E68-D25510220839}"/>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70AD47">
                    <a:lumMod val="50000"/>
                  </a:srgbClr>
                </a:solidFill>
                <a:effectLst/>
                <a:uLnTx/>
                <a:uFillTx/>
                <a:latin typeface="JasmineUPC" panose="02020603050405020304" pitchFamily="18" charset="-18"/>
                <a:ea typeface="+mn-ea"/>
                <a:cs typeface="+mn-cs"/>
              </a:rPr>
              <a:t>Photo © John Veerkamp</a:t>
            </a:r>
          </a:p>
        </p:txBody>
      </p:sp>
    </p:spTree>
    <p:extLst>
      <p:ext uri="{BB962C8B-B14F-4D97-AF65-F5344CB8AC3E}">
        <p14:creationId xmlns:p14="http://schemas.microsoft.com/office/powerpoint/2010/main" val="126184564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09EFB84-5ADC-E5DE-3ED0-95BA5C7247D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F434180-9A5D-6D9F-222C-196A379B1E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056A06AA-56CF-90BB-14DE-58CE6BA7562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151C6F81-BD8B-5158-F639-0A7E1BAF62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DAFD72C-D135-FCE9-AAA4-D7EF059FDDF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F0B7D574-4268-5039-40E5-871827677852}"/>
              </a:ext>
            </a:extLst>
          </p:cNvPr>
          <p:cNvSpPr/>
          <p:nvPr/>
        </p:nvSpPr>
        <p:spPr>
          <a:xfrm>
            <a:off x="9970618" y="419665"/>
            <a:ext cx="1689668"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Veerkamp</a:t>
            </a:r>
          </a:p>
        </p:txBody>
      </p:sp>
    </p:spTree>
    <p:extLst>
      <p:ext uri="{BB962C8B-B14F-4D97-AF65-F5344CB8AC3E}">
        <p14:creationId xmlns:p14="http://schemas.microsoft.com/office/powerpoint/2010/main" val="273342450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EC02AD7-B9CD-C68E-EBE2-092428ABF1A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1F94ED5-C3C9-F8A0-74D9-9B101973F4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EA5EE73D-65C9-A356-6E4D-4AC37F4E69F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01EA3C6-CA28-3D0C-9073-A9A5A29CAF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DECA777-F8A6-038E-8462-B5D6BC93AF6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0" cy="6857994"/>
          </a:xfrm>
          <a:prstGeom prst="rect">
            <a:avLst/>
          </a:prstGeom>
        </p:spPr>
      </p:pic>
      <p:sp>
        <p:nvSpPr>
          <p:cNvPr id="2" name="Autor">
            <a:extLst>
              <a:ext uri="{FF2B5EF4-FFF2-40B4-BE49-F238E27FC236}">
                <a16:creationId xmlns:a16="http://schemas.microsoft.com/office/drawing/2014/main" id="{47550EC0-DB75-A3CD-4095-2A238BA86D72}"/>
              </a:ext>
            </a:extLst>
          </p:cNvPr>
          <p:cNvSpPr/>
          <p:nvPr/>
        </p:nvSpPr>
        <p:spPr>
          <a:xfrm>
            <a:off x="10143823" y="419665"/>
            <a:ext cx="1516463" cy="180023"/>
          </a:xfrm>
          <a:prstGeom prst="plaque">
            <a:avLst/>
          </a:prstGeom>
          <a:gradFill flip="none" rotWithShape="1">
            <a:gsLst>
              <a:gs pos="0">
                <a:srgbClr val="F0CF7C"/>
              </a:gs>
              <a:gs pos="43000">
                <a:srgbClr val="F0CF7C"/>
              </a:gs>
              <a:gs pos="75000">
                <a:srgbClr val="F0CF7C"/>
              </a:gs>
              <a:gs pos="97000">
                <a:srgbClr val="F0CF7C"/>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pPr algn="r"/>
            <a:r>
              <a:rPr lang="sk-SK" sz="900" b="1" i="1">
                <a:solidFill>
                  <a:schemeClr val="accent6">
                    <a:lumMod val="50000"/>
                  </a:schemeClr>
                </a:solidFill>
                <a:latin typeface="JasmineUPC" panose="02020603050405020304" pitchFamily="18" charset="-18"/>
              </a:rPr>
              <a:t>Photo © John Winder</a:t>
            </a:r>
          </a:p>
        </p:txBody>
      </p:sp>
    </p:spTree>
    <p:extLst>
      <p:ext uri="{BB962C8B-B14F-4D97-AF65-F5344CB8AC3E}">
        <p14:creationId xmlns:p14="http://schemas.microsoft.com/office/powerpoint/2010/main" val="32076630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John Veerkamp  (Netherlands)	Bruce Allardice  (Egypt)</a:t>
            </a:r>
          </a:p>
          <a:p>
            <a:pPr algn="just"/>
            <a:r>
              <a:rPr lang="en-US" kern="0">
                <a:solidFill>
                  <a:schemeClr val="accent2">
                    <a:lumMod val="50000"/>
                  </a:schemeClr>
                </a:solidFill>
                <a:latin typeface="Nadianne" panose="03020902050305070206" pitchFamily="66" charset="-18"/>
              </a:rPr>
              <a:t>Sue Fleckney  (UK)			Lukas Klamert  (Austria)</a:t>
            </a:r>
          </a:p>
          <a:p>
            <a:pPr algn="just"/>
            <a:r>
              <a:rPr lang="en-US" kern="0">
                <a:solidFill>
                  <a:schemeClr val="accent2">
                    <a:lumMod val="50000"/>
                  </a:schemeClr>
                </a:solidFill>
                <a:latin typeface="Nadianne" panose="03020902050305070206" pitchFamily="66" charset="-18"/>
              </a:rPr>
              <a:t>John Winder  (USA)			Groundhopping Merseburg  (Germany)</a:t>
            </a:r>
          </a:p>
          <a:p>
            <a:pPr algn="just"/>
            <a:r>
              <a:rPr lang="en-US" kern="0">
                <a:solidFill>
                  <a:schemeClr val="accent2">
                    <a:lumMod val="50000"/>
                  </a:schemeClr>
                </a:solidFill>
                <a:latin typeface="Nadianne" panose="03020902050305070206" pitchFamily="66" charset="-18"/>
              </a:rPr>
              <a:t>Richard  (Australia)			Rick Beck</a:t>
            </a: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it-IT" sz="2000" kern="0">
                <a:solidFill>
                  <a:schemeClr val="accent2">
                    <a:lumMod val="50000"/>
                  </a:schemeClr>
                </a:solidFill>
                <a:latin typeface="Nadianne" panose="03020902050305070206" pitchFamily="66" charset="-18"/>
              </a:rPr>
              <a:t>Traditional Syrian Music</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FRA">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8" cy="990590"/>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60000">
        <p:fade/>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672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011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161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411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761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261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761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261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761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261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761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18601</TotalTime>
  <Words>567</Words>
  <Application>Microsoft Office PowerPoint</Application>
  <PresentationFormat>Širokouhlá</PresentationFormat>
  <Paragraphs>86</Paragraphs>
  <Slides>45</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45</vt:i4>
      </vt:variant>
    </vt:vector>
  </HeadingPairs>
  <TitlesOfParts>
    <vt:vector size="51" baseType="lpstr">
      <vt:lpstr>Tekton Pro</vt:lpstr>
      <vt:lpstr>AbottOldStyle</vt:lpstr>
      <vt:lpstr>JasmineUPC</vt:lpstr>
      <vt:lpstr>Arial</vt:lpstr>
      <vt:lpstr>Nadianne</vt:lpstr>
      <vt:lpstr>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2186</cp:revision>
  <dcterms:created xsi:type="dcterms:W3CDTF">2024-05-02T14:29:15Z</dcterms:created>
  <dcterms:modified xsi:type="dcterms:W3CDTF">2026-05-18T15:19:36Z</dcterms:modified>
</cp:coreProperties>
</file>