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 id="2147483672" r:id="rId2"/>
  </p:sldMasterIdLst>
  <p:notesMasterIdLst>
    <p:notesMasterId r:id="rId50"/>
  </p:notesMasterIdLst>
  <p:sldIdLst>
    <p:sldId id="286" r:id="rId3"/>
    <p:sldId id="1289" r:id="rId4"/>
    <p:sldId id="272" r:id="rId5"/>
    <p:sldId id="1200" r:id="rId6"/>
    <p:sldId id="1121" r:id="rId7"/>
    <p:sldId id="1123" r:id="rId8"/>
    <p:sldId id="1119" r:id="rId9"/>
    <p:sldId id="1168" r:id="rId10"/>
    <p:sldId id="1169" r:id="rId11"/>
    <p:sldId id="1163" r:id="rId12"/>
    <p:sldId id="1152" r:id="rId13"/>
    <p:sldId id="1295" r:id="rId14"/>
    <p:sldId id="1296" r:id="rId15"/>
    <p:sldId id="1303" r:id="rId16"/>
    <p:sldId id="1171" r:id="rId17"/>
    <p:sldId id="1172" r:id="rId18"/>
    <p:sldId id="1177" r:id="rId19"/>
    <p:sldId id="1206" r:id="rId20"/>
    <p:sldId id="1102" r:id="rId21"/>
    <p:sldId id="1184" r:id="rId22"/>
    <p:sldId id="1217" r:id="rId23"/>
    <p:sldId id="1302" r:id="rId24"/>
    <p:sldId id="1220" r:id="rId25"/>
    <p:sldId id="1218" r:id="rId26"/>
    <p:sldId id="1148" r:id="rId27"/>
    <p:sldId id="1166" r:id="rId28"/>
    <p:sldId id="1297" r:id="rId29"/>
    <p:sldId id="1162" r:id="rId30"/>
    <p:sldId id="1146" r:id="rId31"/>
    <p:sldId id="1268" r:id="rId32"/>
    <p:sldId id="1270" r:id="rId33"/>
    <p:sldId id="1254" r:id="rId34"/>
    <p:sldId id="1234" r:id="rId35"/>
    <p:sldId id="1280" r:id="rId36"/>
    <p:sldId id="1298" r:id="rId37"/>
    <p:sldId id="1240" r:id="rId38"/>
    <p:sldId id="1238" r:id="rId39"/>
    <p:sldId id="1236" r:id="rId40"/>
    <p:sldId id="1226" r:id="rId41"/>
    <p:sldId id="1285" r:id="rId42"/>
    <p:sldId id="1232" r:id="rId43"/>
    <p:sldId id="1241" r:id="rId44"/>
    <p:sldId id="1239" r:id="rId45"/>
    <p:sldId id="1248" r:id="rId46"/>
    <p:sldId id="1265" r:id="rId47"/>
    <p:sldId id="1247" r:id="rId48"/>
    <p:sldId id="281" r:id="rId49"/>
  </p:sldIdLst>
  <p:sldSz cx="12192000" cy="6858000"/>
  <p:notesSz cx="6858000" cy="9144000"/>
  <p:embeddedFontLst>
    <p:embeddedFont>
      <p:font typeface="AbottOldStyle" pitchFamily="2" charset="0"/>
      <p:regular r:id="rId51"/>
      <p:bold r:id="rId52"/>
      <p:italic r:id="rId53"/>
      <p:boldItalic r:id="rId54"/>
    </p:embeddedFont>
    <p:embeddedFont>
      <p:font typeface="JasmineUPC" panose="02020603050405020304" pitchFamily="18" charset="-18"/>
      <p:regular r:id="rId55"/>
      <p:bold r:id="rId56"/>
      <p:italic r:id="rId57"/>
      <p:boldItalic r:id="rId58"/>
    </p:embeddedFont>
    <p:embeddedFont>
      <p:font typeface="Nadianne" panose="03020902050305070206" pitchFamily="66" charset="-18"/>
      <p:boldItalic r:id="rId59"/>
    </p:embeddedFont>
    <p:embeddedFont>
      <p:font typeface="Tekton Pro" panose="020F0603020208020904" pitchFamily="34" charset="-18"/>
      <p:bold r:id="rId60"/>
      <p:boldItalic r:id="rId61"/>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f5HcIUTxgSlpztHgqaAmsA==" hashData="uHJVFXalWsMKKM8APZPi8Cf7DdCHK8oA5A2o7o/Fa1uC7kt1ZQtlbM8Wa56RkVvnxEWL3bm84XBh+GMtM4dr2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49314"/>
    <a:srgbClr val="257462"/>
    <a:srgbClr val="906E40"/>
    <a:srgbClr val="B58D57"/>
    <a:srgbClr val="F0CF7C"/>
    <a:srgbClr val="CA9618"/>
    <a:srgbClr val="C2DCF0"/>
    <a:srgbClr val="93C2E5"/>
    <a:srgbClr val="65A7D9"/>
    <a:srgbClr val="3A8F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146" autoAdjust="0"/>
    <p:restoredTop sz="94604" autoAdjust="0"/>
  </p:normalViewPr>
  <p:slideViewPr>
    <p:cSldViewPr snapToGrid="0">
      <p:cViewPr varScale="1">
        <p:scale>
          <a:sx n="104" d="100"/>
          <a:sy n="104" d="100"/>
        </p:scale>
        <p:origin x="1038" y="72"/>
      </p:cViewPr>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55" Type="http://schemas.openxmlformats.org/officeDocument/2006/relationships/font" Target="fonts/font5.fntdata"/><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3.fntdata"/><Relationship Id="rId58" Type="http://schemas.openxmlformats.org/officeDocument/2006/relationships/font" Target="fonts/font8.fntdata"/><Relationship Id="rId5" Type="http://schemas.openxmlformats.org/officeDocument/2006/relationships/slide" Target="slides/slide3.xml"/><Relationship Id="rId61" Type="http://schemas.openxmlformats.org/officeDocument/2006/relationships/font" Target="fonts/font11.fntdata"/><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font" Target="fonts/font6.fntdata"/><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font" Target="fonts/font1.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9.fntdata"/><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4.fntdata"/><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font" Target="fonts/font7.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2.fntdata"/><Relationship Id="rId60" Type="http://schemas.openxmlformats.org/officeDocument/2006/relationships/font" Target="fonts/font10.fntdata"/><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F9F50B72-14FB-4EFC-BC3C-3CB69704C7C8}" type="datetimeFigureOut">
              <a:rPr lang="sk-SK" smtClean="0"/>
              <a:pPr/>
              <a:t>11. 5. 2026</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D46AEC48-3DC2-4C90-B1FE-F03559E621EF}" type="slidenum">
              <a:rPr lang="sk-SK" smtClean="0"/>
              <a:pPr/>
              <a:t>‹#›</a:t>
            </a:fld>
            <a:endParaRPr lang="sk-SK"/>
          </a:p>
        </p:txBody>
      </p:sp>
    </p:spTree>
    <p:extLst>
      <p:ext uri="{BB962C8B-B14F-4D97-AF65-F5344CB8AC3E}">
        <p14:creationId xmlns:p14="http://schemas.microsoft.com/office/powerpoint/2010/main" val="31479460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3CA2D0-67E2-6FA5-1DF8-5B4F8D774EA3}"/>
            </a:ext>
          </a:extLst>
        </p:cNvPr>
        <p:cNvGrpSpPr/>
        <p:nvPr/>
      </p:nvGrpSpPr>
      <p:grpSpPr>
        <a:xfrm>
          <a:off x="0" y="0"/>
          <a:ext cx="0" cy="0"/>
          <a:chOff x="0" y="0"/>
          <a:chExt cx="0" cy="0"/>
        </a:xfrm>
      </p:grpSpPr>
      <p:sp>
        <p:nvSpPr>
          <p:cNvPr id="2" name="Zástupný objekt pre obrázok snímky 1">
            <a:extLst>
              <a:ext uri="{FF2B5EF4-FFF2-40B4-BE49-F238E27FC236}">
                <a16:creationId xmlns:a16="http://schemas.microsoft.com/office/drawing/2014/main" id="{26936072-E7FC-E8DF-1E27-7DAA6D6ACA1B}"/>
              </a:ext>
            </a:extLst>
          </p:cNvPr>
          <p:cNvSpPr>
            <a:spLocks noGrp="1" noRot="1" noChangeAspect="1"/>
          </p:cNvSpPr>
          <p:nvPr>
            <p:ph type="sldImg"/>
          </p:nvPr>
        </p:nvSpPr>
        <p:spPr/>
      </p:sp>
      <p:sp>
        <p:nvSpPr>
          <p:cNvPr id="3" name="Zástupný objekt pre poznámky 2">
            <a:extLst>
              <a:ext uri="{FF2B5EF4-FFF2-40B4-BE49-F238E27FC236}">
                <a16:creationId xmlns:a16="http://schemas.microsoft.com/office/drawing/2014/main" id="{160DBADB-E5B6-B60D-D24F-B50457FF9A48}"/>
              </a:ext>
            </a:extLst>
          </p:cNvPr>
          <p:cNvSpPr>
            <a:spLocks noGrp="1"/>
          </p:cNvSpPr>
          <p:nvPr>
            <p:ph type="body" idx="1"/>
          </p:nvPr>
        </p:nvSpPr>
        <p:spPr/>
        <p:txBody>
          <a:bodyPr/>
          <a:lstStyle/>
          <a:p>
            <a:endParaRPr lang="sk-SK"/>
          </a:p>
        </p:txBody>
      </p:sp>
      <p:sp>
        <p:nvSpPr>
          <p:cNvPr id="4" name="Zástupný objekt pre číslo snímky 3">
            <a:extLst>
              <a:ext uri="{FF2B5EF4-FFF2-40B4-BE49-F238E27FC236}">
                <a16:creationId xmlns:a16="http://schemas.microsoft.com/office/drawing/2014/main" id="{C74C0C44-5458-F78A-9ECB-06AC7E948064}"/>
              </a:ext>
            </a:extLst>
          </p:cNvPr>
          <p:cNvSpPr>
            <a:spLocks noGrp="1"/>
          </p:cNvSpPr>
          <p:nvPr>
            <p:ph type="sldNum" sz="quarter" idx="5"/>
          </p:nvPr>
        </p:nvSpPr>
        <p:spPr/>
        <p:txBody>
          <a:bodyPr/>
          <a:lstStyle/>
          <a:p>
            <a:fld id="{D46AEC48-3DC2-4C90-B1FE-F03559E621EF}" type="slidenum">
              <a:rPr lang="sk-SK" smtClean="0"/>
              <a:pPr/>
              <a:t>1</a:t>
            </a:fld>
            <a:endParaRPr lang="sk-SK"/>
          </a:p>
        </p:txBody>
      </p:sp>
    </p:spTree>
    <p:extLst>
      <p:ext uri="{BB962C8B-B14F-4D97-AF65-F5344CB8AC3E}">
        <p14:creationId xmlns:p14="http://schemas.microsoft.com/office/powerpoint/2010/main" val="4146395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914409" y="2130442"/>
            <a:ext cx="10363203" cy="1470023"/>
          </a:xfrm>
        </p:spPr>
        <p:txBody>
          <a:bodyPr/>
          <a:lstStyle/>
          <a:p>
            <a:r>
              <a:rPr lang="cs-CZ"/>
              <a:t>Klepnutím lze upravit styl předlohy nadpisů.</a:t>
            </a:r>
          </a:p>
        </p:txBody>
      </p:sp>
      <p:sp>
        <p:nvSpPr>
          <p:cNvPr id="3" name="Podnadpis 2"/>
          <p:cNvSpPr>
            <a:spLocks noGrp="1"/>
          </p:cNvSpPr>
          <p:nvPr>
            <p:ph type="subTitle" idx="1"/>
          </p:nvPr>
        </p:nvSpPr>
        <p:spPr>
          <a:xfrm>
            <a:off x="1828801" y="3886200"/>
            <a:ext cx="8534403" cy="1752599"/>
          </a:xfrm>
        </p:spPr>
        <p:txBody>
          <a:bodyPr/>
          <a:lstStyle>
            <a:lvl1pPr marL="0" indent="0" algn="ctr">
              <a:buNone/>
              <a:defRPr>
                <a:solidFill>
                  <a:schemeClr val="tx1">
                    <a:tint val="75000"/>
                  </a:schemeClr>
                </a:solidFill>
              </a:defRPr>
            </a:lvl1pPr>
            <a:lvl2pPr marL="348072" indent="0" algn="ctr">
              <a:buNone/>
              <a:defRPr>
                <a:solidFill>
                  <a:schemeClr val="tx1">
                    <a:tint val="75000"/>
                  </a:schemeClr>
                </a:solidFill>
              </a:defRPr>
            </a:lvl2pPr>
            <a:lvl3pPr marL="696147" indent="0" algn="ctr">
              <a:buNone/>
              <a:defRPr>
                <a:solidFill>
                  <a:schemeClr val="tx1">
                    <a:tint val="75000"/>
                  </a:schemeClr>
                </a:solidFill>
              </a:defRPr>
            </a:lvl3pPr>
            <a:lvl4pPr marL="1044218" indent="0" algn="ctr">
              <a:buNone/>
              <a:defRPr>
                <a:solidFill>
                  <a:schemeClr val="tx1">
                    <a:tint val="75000"/>
                  </a:schemeClr>
                </a:solidFill>
              </a:defRPr>
            </a:lvl4pPr>
            <a:lvl5pPr marL="1392290" indent="0" algn="ctr">
              <a:buNone/>
              <a:defRPr>
                <a:solidFill>
                  <a:schemeClr val="tx1">
                    <a:tint val="75000"/>
                  </a:schemeClr>
                </a:solidFill>
              </a:defRPr>
            </a:lvl5pPr>
            <a:lvl6pPr marL="1740367" indent="0" algn="ctr">
              <a:buNone/>
              <a:defRPr>
                <a:solidFill>
                  <a:schemeClr val="tx1">
                    <a:tint val="75000"/>
                  </a:schemeClr>
                </a:solidFill>
              </a:defRPr>
            </a:lvl6pPr>
            <a:lvl7pPr marL="2088439" indent="0" algn="ctr">
              <a:buNone/>
              <a:defRPr>
                <a:solidFill>
                  <a:schemeClr val="tx1">
                    <a:tint val="75000"/>
                  </a:schemeClr>
                </a:solidFill>
              </a:defRPr>
            </a:lvl7pPr>
            <a:lvl8pPr marL="2436508" indent="0" algn="ctr">
              <a:buNone/>
              <a:defRPr>
                <a:solidFill>
                  <a:schemeClr val="tx1">
                    <a:tint val="75000"/>
                  </a:schemeClr>
                </a:solidFill>
              </a:defRPr>
            </a:lvl8pPr>
            <a:lvl9pPr marL="2784581" indent="0" algn="ctr">
              <a:buNone/>
              <a:defRPr>
                <a:solidFill>
                  <a:schemeClr val="tx1">
                    <a:tint val="75000"/>
                  </a:schemeClr>
                </a:solidFill>
              </a:defRPr>
            </a:lvl9pPr>
          </a:lstStyle>
          <a:p>
            <a:r>
              <a:rPr lang="cs-CZ"/>
              <a:t>Klepnutím lze upravit styl předlohy podnadpisů.</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11.05.2026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51497765"/>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idx="1"/>
          </p:nvPr>
        </p:nvSpPr>
        <p:spPr/>
        <p:txBody>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11.05.2026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74828087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963092" y="4406914"/>
            <a:ext cx="10363203" cy="1362074"/>
          </a:xfrm>
        </p:spPr>
        <p:txBody>
          <a:bodyPr anchor="t"/>
          <a:lstStyle>
            <a:lvl1pPr algn="l">
              <a:defRPr sz="3044" b="1" cap="all"/>
            </a:lvl1pPr>
          </a:lstStyle>
          <a:p>
            <a:r>
              <a:rPr lang="cs-CZ"/>
              <a:t>Klepnutím lze upravit styl předlohy nadpisů.</a:t>
            </a:r>
          </a:p>
        </p:txBody>
      </p:sp>
      <p:sp>
        <p:nvSpPr>
          <p:cNvPr id="3" name="Zástupný symbol pro text 2"/>
          <p:cNvSpPr>
            <a:spLocks noGrp="1"/>
          </p:cNvSpPr>
          <p:nvPr>
            <p:ph type="body" idx="1"/>
          </p:nvPr>
        </p:nvSpPr>
        <p:spPr>
          <a:xfrm>
            <a:off x="963092" y="2906723"/>
            <a:ext cx="10363203" cy="1500187"/>
          </a:xfrm>
        </p:spPr>
        <p:txBody>
          <a:bodyPr anchor="b"/>
          <a:lstStyle>
            <a:lvl1pPr marL="0" indent="0">
              <a:buNone/>
              <a:defRPr sz="1522">
                <a:solidFill>
                  <a:schemeClr val="tx1">
                    <a:tint val="75000"/>
                  </a:schemeClr>
                </a:solidFill>
              </a:defRPr>
            </a:lvl1pPr>
            <a:lvl2pPr marL="348072" indent="0">
              <a:buNone/>
              <a:defRPr sz="1369">
                <a:solidFill>
                  <a:schemeClr val="tx1">
                    <a:tint val="75000"/>
                  </a:schemeClr>
                </a:solidFill>
              </a:defRPr>
            </a:lvl2pPr>
            <a:lvl3pPr marL="696147" indent="0">
              <a:buNone/>
              <a:defRPr sz="1217">
                <a:solidFill>
                  <a:schemeClr val="tx1">
                    <a:tint val="75000"/>
                  </a:schemeClr>
                </a:solidFill>
              </a:defRPr>
            </a:lvl3pPr>
            <a:lvl4pPr marL="1044218" indent="0">
              <a:buNone/>
              <a:defRPr sz="1065">
                <a:solidFill>
                  <a:schemeClr val="tx1">
                    <a:tint val="75000"/>
                  </a:schemeClr>
                </a:solidFill>
              </a:defRPr>
            </a:lvl4pPr>
            <a:lvl5pPr marL="1392290" indent="0">
              <a:buNone/>
              <a:defRPr sz="1065">
                <a:solidFill>
                  <a:schemeClr val="tx1">
                    <a:tint val="75000"/>
                  </a:schemeClr>
                </a:solidFill>
              </a:defRPr>
            </a:lvl5pPr>
            <a:lvl6pPr marL="1740367" indent="0">
              <a:buNone/>
              <a:defRPr sz="1065">
                <a:solidFill>
                  <a:schemeClr val="tx1">
                    <a:tint val="75000"/>
                  </a:schemeClr>
                </a:solidFill>
              </a:defRPr>
            </a:lvl6pPr>
            <a:lvl7pPr marL="2088439" indent="0">
              <a:buNone/>
              <a:defRPr sz="1065">
                <a:solidFill>
                  <a:schemeClr val="tx1">
                    <a:tint val="75000"/>
                  </a:schemeClr>
                </a:solidFill>
              </a:defRPr>
            </a:lvl7pPr>
            <a:lvl8pPr marL="2436508" indent="0">
              <a:buNone/>
              <a:defRPr sz="1065">
                <a:solidFill>
                  <a:schemeClr val="tx1">
                    <a:tint val="75000"/>
                  </a:schemeClr>
                </a:solidFill>
              </a:defRPr>
            </a:lvl8pPr>
            <a:lvl9pPr marL="2784581" indent="0">
              <a:buNone/>
              <a:defRPr sz="1065">
                <a:solidFill>
                  <a:schemeClr val="tx1">
                    <a:tint val="75000"/>
                  </a:schemeClr>
                </a:solidFill>
              </a:defRPr>
            </a:lvl9pPr>
          </a:lstStyle>
          <a:p>
            <a:pPr lvl="0"/>
            <a:r>
              <a:rPr lang="cs-CZ"/>
              <a:t>Klepnutím lze upravit styly předlohy textu.</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11.05.2026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94157760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sz="half" idx="1"/>
          </p:nvPr>
        </p:nvSpPr>
        <p:spPr>
          <a:xfrm>
            <a:off x="812802" y="1600206"/>
            <a:ext cx="7211486"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8227485" y="1600206"/>
            <a:ext cx="7213603"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11.05.2026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98301621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609611" y="274654"/>
            <a:ext cx="10972802" cy="1143001"/>
          </a:xfrm>
        </p:spPr>
        <p:txBody>
          <a:bodyPr/>
          <a:lstStyle>
            <a:lvl1pPr>
              <a:defRPr/>
            </a:lvl1pPr>
          </a:lstStyle>
          <a:p>
            <a:r>
              <a:rPr lang="cs-CZ"/>
              <a:t>Klepnutím lze upravit styl předlohy nadpisů.</a:t>
            </a:r>
          </a:p>
        </p:txBody>
      </p:sp>
      <p:sp>
        <p:nvSpPr>
          <p:cNvPr id="3" name="Zástupný symbol pro text 2"/>
          <p:cNvSpPr>
            <a:spLocks noGrp="1"/>
          </p:cNvSpPr>
          <p:nvPr>
            <p:ph type="body" idx="1"/>
          </p:nvPr>
        </p:nvSpPr>
        <p:spPr>
          <a:xfrm>
            <a:off x="609609" y="1535124"/>
            <a:ext cx="5386919"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4" name="Zástupný symbol pro obsah 3"/>
          <p:cNvSpPr>
            <a:spLocks noGrp="1"/>
          </p:cNvSpPr>
          <p:nvPr>
            <p:ph sz="half" idx="2"/>
          </p:nvPr>
        </p:nvSpPr>
        <p:spPr>
          <a:xfrm>
            <a:off x="609609" y="2174892"/>
            <a:ext cx="5386919"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93376" y="1535124"/>
            <a:ext cx="5389036"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6" name="Zástupný symbol pro obsah 5"/>
          <p:cNvSpPr>
            <a:spLocks noGrp="1"/>
          </p:cNvSpPr>
          <p:nvPr>
            <p:ph sz="quarter" idx="4"/>
          </p:nvPr>
        </p:nvSpPr>
        <p:spPr>
          <a:xfrm>
            <a:off x="6193376" y="2174892"/>
            <a:ext cx="5389036"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65E1B3EB-53DC-41CF-A1B6-9EDBC7FB3595}" type="datetimeFigureOut">
              <a:rPr lang="cs-CZ" smtClean="0"/>
              <a:pPr/>
              <a:t>11.05.2026</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66612747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datum 2"/>
          <p:cNvSpPr>
            <a:spLocks noGrp="1"/>
          </p:cNvSpPr>
          <p:nvPr>
            <p:ph type="dt" sz="half" idx="10"/>
          </p:nvPr>
        </p:nvSpPr>
        <p:spPr/>
        <p:txBody>
          <a:bodyPr/>
          <a:lstStyle/>
          <a:p>
            <a:fld id="{65E1B3EB-53DC-41CF-A1B6-9EDBC7FB3595}" type="datetimeFigureOut">
              <a:rPr lang="cs-CZ" smtClean="0"/>
              <a:pPr/>
              <a:t>11.05.2026</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45732598"/>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65E1B3EB-53DC-41CF-A1B6-9EDBC7FB3595}" type="datetimeFigureOut">
              <a:rPr lang="cs-CZ" smtClean="0"/>
              <a:pPr/>
              <a:t>11.05.2026</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187795648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09600" y="273069"/>
            <a:ext cx="4011085" cy="1162050"/>
          </a:xfrm>
        </p:spPr>
        <p:txBody>
          <a:bodyPr anchor="b"/>
          <a:lstStyle>
            <a:lvl1pPr algn="l">
              <a:defRPr sz="1522" b="1"/>
            </a:lvl1pPr>
          </a:lstStyle>
          <a:p>
            <a:r>
              <a:rPr lang="cs-CZ"/>
              <a:t>Klepnutím lze upravit styl předlohy nadpisů.</a:t>
            </a:r>
          </a:p>
        </p:txBody>
      </p:sp>
      <p:sp>
        <p:nvSpPr>
          <p:cNvPr id="3" name="Zástupný symbol pro obsah 2"/>
          <p:cNvSpPr>
            <a:spLocks noGrp="1"/>
          </p:cNvSpPr>
          <p:nvPr>
            <p:ph idx="1"/>
          </p:nvPr>
        </p:nvSpPr>
        <p:spPr>
          <a:xfrm>
            <a:off x="4766736" y="273068"/>
            <a:ext cx="6815666" cy="5853112"/>
          </a:xfrm>
        </p:spPr>
        <p:txBody>
          <a:bodyPr/>
          <a:lstStyle>
            <a:lvl1pPr>
              <a:defRPr sz="2436"/>
            </a:lvl1pPr>
            <a:lvl2pPr>
              <a:defRPr sz="2131"/>
            </a:lvl2pPr>
            <a:lvl3pPr>
              <a:defRPr sz="1827"/>
            </a:lvl3pPr>
            <a:lvl4pPr>
              <a:defRPr sz="1522"/>
            </a:lvl4pPr>
            <a:lvl5pPr>
              <a:defRPr sz="1522"/>
            </a:lvl5pPr>
            <a:lvl6pPr>
              <a:defRPr sz="1522"/>
            </a:lvl6pPr>
            <a:lvl7pPr>
              <a:defRPr sz="1522"/>
            </a:lvl7pPr>
            <a:lvl8pPr>
              <a:defRPr sz="1522"/>
            </a:lvl8pPr>
            <a:lvl9pPr>
              <a:defRPr sz="1522"/>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609600" y="1435104"/>
            <a:ext cx="4011085" cy="46910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11.05.2026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06810554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2389723" y="4800610"/>
            <a:ext cx="7315200" cy="566737"/>
          </a:xfrm>
        </p:spPr>
        <p:txBody>
          <a:bodyPr anchor="b"/>
          <a:lstStyle>
            <a:lvl1pPr algn="l">
              <a:defRPr sz="1522" b="1"/>
            </a:lvl1pPr>
          </a:lstStyle>
          <a:p>
            <a:r>
              <a:rPr lang="cs-CZ"/>
              <a:t>Klepnutím lze upravit styl předlohy nadpisů.</a:t>
            </a:r>
          </a:p>
        </p:txBody>
      </p:sp>
      <p:sp>
        <p:nvSpPr>
          <p:cNvPr id="3" name="Zástupný symbol pro obrázek 2"/>
          <p:cNvSpPr>
            <a:spLocks noGrp="1"/>
          </p:cNvSpPr>
          <p:nvPr>
            <p:ph type="pic" idx="1"/>
          </p:nvPr>
        </p:nvSpPr>
        <p:spPr>
          <a:xfrm>
            <a:off x="2389723" y="612790"/>
            <a:ext cx="7315200" cy="4114800"/>
          </a:xfrm>
        </p:spPr>
        <p:txBody>
          <a:bodyPr/>
          <a:lstStyle>
            <a:lvl1pPr marL="0" indent="0">
              <a:buNone/>
              <a:defRPr sz="2436"/>
            </a:lvl1pPr>
            <a:lvl2pPr marL="348072" indent="0">
              <a:buNone/>
              <a:defRPr sz="2131"/>
            </a:lvl2pPr>
            <a:lvl3pPr marL="696147" indent="0">
              <a:buNone/>
              <a:defRPr sz="1827"/>
            </a:lvl3pPr>
            <a:lvl4pPr marL="1044218" indent="0">
              <a:buNone/>
              <a:defRPr sz="1522"/>
            </a:lvl4pPr>
            <a:lvl5pPr marL="1392290" indent="0">
              <a:buNone/>
              <a:defRPr sz="1522"/>
            </a:lvl5pPr>
            <a:lvl6pPr marL="1740367" indent="0">
              <a:buNone/>
              <a:defRPr sz="1522"/>
            </a:lvl6pPr>
            <a:lvl7pPr marL="2088439" indent="0">
              <a:buNone/>
              <a:defRPr sz="1522"/>
            </a:lvl7pPr>
            <a:lvl8pPr marL="2436508" indent="0">
              <a:buNone/>
              <a:defRPr sz="1522"/>
            </a:lvl8pPr>
            <a:lvl9pPr marL="2784581" indent="0">
              <a:buNone/>
              <a:defRPr sz="1522"/>
            </a:lvl9pPr>
          </a:lstStyle>
          <a:p>
            <a:endParaRPr lang="cs-CZ"/>
          </a:p>
        </p:txBody>
      </p:sp>
      <p:sp>
        <p:nvSpPr>
          <p:cNvPr id="4" name="Zástupný symbol pro text 3"/>
          <p:cNvSpPr>
            <a:spLocks noGrp="1"/>
          </p:cNvSpPr>
          <p:nvPr>
            <p:ph type="body" sz="half" idx="2"/>
          </p:nvPr>
        </p:nvSpPr>
        <p:spPr>
          <a:xfrm>
            <a:off x="2389723" y="5367340"/>
            <a:ext cx="7315200" cy="8048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11.05.2026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56209477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svislý text 2"/>
          <p:cNvSpPr>
            <a:spLocks noGrp="1"/>
          </p:cNvSpPr>
          <p:nvPr>
            <p:ph type="body" orient="vert" idx="1"/>
          </p:nvPr>
        </p:nvSpPr>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11.05.2026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422311806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11785604" y="274651"/>
            <a:ext cx="3655485" cy="5851525"/>
          </a:xfrm>
        </p:spPr>
        <p:txBody>
          <a:bodyPr vert="eaVert"/>
          <a:lstStyle/>
          <a:p>
            <a:r>
              <a:rPr lang="cs-CZ"/>
              <a:t>Klepnutím lze upravit styl předlohy nadpisů.</a:t>
            </a:r>
          </a:p>
        </p:txBody>
      </p:sp>
      <p:sp>
        <p:nvSpPr>
          <p:cNvPr id="3" name="Zástupný symbol pro svislý text 2"/>
          <p:cNvSpPr>
            <a:spLocks noGrp="1"/>
          </p:cNvSpPr>
          <p:nvPr>
            <p:ph type="body" orient="vert" idx="1"/>
          </p:nvPr>
        </p:nvSpPr>
        <p:spPr>
          <a:xfrm>
            <a:off x="812808" y="274651"/>
            <a:ext cx="10769600" cy="5851525"/>
          </a:xfrm>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11.05.2026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84790156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914409" y="2130442"/>
            <a:ext cx="10363203" cy="1470023"/>
          </a:xfrm>
        </p:spPr>
        <p:txBody>
          <a:bodyPr/>
          <a:lstStyle/>
          <a:p>
            <a:r>
              <a:rPr lang="cs-CZ"/>
              <a:t>Klepnutím lze upravit styl předlohy nadpisů.</a:t>
            </a:r>
          </a:p>
        </p:txBody>
      </p:sp>
      <p:sp>
        <p:nvSpPr>
          <p:cNvPr id="3" name="Podnadpis 2"/>
          <p:cNvSpPr>
            <a:spLocks noGrp="1"/>
          </p:cNvSpPr>
          <p:nvPr>
            <p:ph type="subTitle" idx="1"/>
          </p:nvPr>
        </p:nvSpPr>
        <p:spPr>
          <a:xfrm>
            <a:off x="1828801" y="3886200"/>
            <a:ext cx="8534403" cy="1752599"/>
          </a:xfrm>
        </p:spPr>
        <p:txBody>
          <a:bodyPr/>
          <a:lstStyle>
            <a:lvl1pPr marL="0" indent="0" algn="ctr">
              <a:buNone/>
              <a:defRPr>
                <a:solidFill>
                  <a:schemeClr val="tx1">
                    <a:tint val="75000"/>
                  </a:schemeClr>
                </a:solidFill>
              </a:defRPr>
            </a:lvl1pPr>
            <a:lvl2pPr marL="348072" indent="0" algn="ctr">
              <a:buNone/>
              <a:defRPr>
                <a:solidFill>
                  <a:schemeClr val="tx1">
                    <a:tint val="75000"/>
                  </a:schemeClr>
                </a:solidFill>
              </a:defRPr>
            </a:lvl2pPr>
            <a:lvl3pPr marL="696147" indent="0" algn="ctr">
              <a:buNone/>
              <a:defRPr>
                <a:solidFill>
                  <a:schemeClr val="tx1">
                    <a:tint val="75000"/>
                  </a:schemeClr>
                </a:solidFill>
              </a:defRPr>
            </a:lvl3pPr>
            <a:lvl4pPr marL="1044218" indent="0" algn="ctr">
              <a:buNone/>
              <a:defRPr>
                <a:solidFill>
                  <a:schemeClr val="tx1">
                    <a:tint val="75000"/>
                  </a:schemeClr>
                </a:solidFill>
              </a:defRPr>
            </a:lvl4pPr>
            <a:lvl5pPr marL="1392290" indent="0" algn="ctr">
              <a:buNone/>
              <a:defRPr>
                <a:solidFill>
                  <a:schemeClr val="tx1">
                    <a:tint val="75000"/>
                  </a:schemeClr>
                </a:solidFill>
              </a:defRPr>
            </a:lvl5pPr>
            <a:lvl6pPr marL="1740367" indent="0" algn="ctr">
              <a:buNone/>
              <a:defRPr>
                <a:solidFill>
                  <a:schemeClr val="tx1">
                    <a:tint val="75000"/>
                  </a:schemeClr>
                </a:solidFill>
              </a:defRPr>
            </a:lvl6pPr>
            <a:lvl7pPr marL="2088439" indent="0" algn="ctr">
              <a:buNone/>
              <a:defRPr>
                <a:solidFill>
                  <a:schemeClr val="tx1">
                    <a:tint val="75000"/>
                  </a:schemeClr>
                </a:solidFill>
              </a:defRPr>
            </a:lvl7pPr>
            <a:lvl8pPr marL="2436508" indent="0" algn="ctr">
              <a:buNone/>
              <a:defRPr>
                <a:solidFill>
                  <a:schemeClr val="tx1">
                    <a:tint val="75000"/>
                  </a:schemeClr>
                </a:solidFill>
              </a:defRPr>
            </a:lvl8pPr>
            <a:lvl9pPr marL="2784581" indent="0" algn="ctr">
              <a:buNone/>
              <a:defRPr>
                <a:solidFill>
                  <a:schemeClr val="tx1">
                    <a:tint val="75000"/>
                  </a:schemeClr>
                </a:solidFill>
              </a:defRPr>
            </a:lvl9pPr>
          </a:lstStyle>
          <a:p>
            <a:r>
              <a:rPr lang="cs-CZ"/>
              <a:t>Klepnutím lze upravit styl předlohy podnadpisů.</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11.05.2026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896376197"/>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idx="1"/>
          </p:nvPr>
        </p:nvSpPr>
        <p:spPr/>
        <p:txBody>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11.05.2026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360341339"/>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963092" y="4406914"/>
            <a:ext cx="10363203" cy="1362074"/>
          </a:xfrm>
        </p:spPr>
        <p:txBody>
          <a:bodyPr anchor="t"/>
          <a:lstStyle>
            <a:lvl1pPr algn="l">
              <a:defRPr sz="3044" b="1" cap="all"/>
            </a:lvl1pPr>
          </a:lstStyle>
          <a:p>
            <a:r>
              <a:rPr lang="cs-CZ"/>
              <a:t>Klepnutím lze upravit styl předlohy nadpisů.</a:t>
            </a:r>
          </a:p>
        </p:txBody>
      </p:sp>
      <p:sp>
        <p:nvSpPr>
          <p:cNvPr id="3" name="Zástupný symbol pro text 2"/>
          <p:cNvSpPr>
            <a:spLocks noGrp="1"/>
          </p:cNvSpPr>
          <p:nvPr>
            <p:ph type="body" idx="1"/>
          </p:nvPr>
        </p:nvSpPr>
        <p:spPr>
          <a:xfrm>
            <a:off x="963092" y="2906723"/>
            <a:ext cx="10363203" cy="1500187"/>
          </a:xfrm>
        </p:spPr>
        <p:txBody>
          <a:bodyPr anchor="b"/>
          <a:lstStyle>
            <a:lvl1pPr marL="0" indent="0">
              <a:buNone/>
              <a:defRPr sz="1522">
                <a:solidFill>
                  <a:schemeClr val="tx1">
                    <a:tint val="75000"/>
                  </a:schemeClr>
                </a:solidFill>
              </a:defRPr>
            </a:lvl1pPr>
            <a:lvl2pPr marL="348072" indent="0">
              <a:buNone/>
              <a:defRPr sz="1369">
                <a:solidFill>
                  <a:schemeClr val="tx1">
                    <a:tint val="75000"/>
                  </a:schemeClr>
                </a:solidFill>
              </a:defRPr>
            </a:lvl2pPr>
            <a:lvl3pPr marL="696147" indent="0">
              <a:buNone/>
              <a:defRPr sz="1217">
                <a:solidFill>
                  <a:schemeClr val="tx1">
                    <a:tint val="75000"/>
                  </a:schemeClr>
                </a:solidFill>
              </a:defRPr>
            </a:lvl3pPr>
            <a:lvl4pPr marL="1044218" indent="0">
              <a:buNone/>
              <a:defRPr sz="1065">
                <a:solidFill>
                  <a:schemeClr val="tx1">
                    <a:tint val="75000"/>
                  </a:schemeClr>
                </a:solidFill>
              </a:defRPr>
            </a:lvl4pPr>
            <a:lvl5pPr marL="1392290" indent="0">
              <a:buNone/>
              <a:defRPr sz="1065">
                <a:solidFill>
                  <a:schemeClr val="tx1">
                    <a:tint val="75000"/>
                  </a:schemeClr>
                </a:solidFill>
              </a:defRPr>
            </a:lvl5pPr>
            <a:lvl6pPr marL="1740367" indent="0">
              <a:buNone/>
              <a:defRPr sz="1065">
                <a:solidFill>
                  <a:schemeClr val="tx1">
                    <a:tint val="75000"/>
                  </a:schemeClr>
                </a:solidFill>
              </a:defRPr>
            </a:lvl6pPr>
            <a:lvl7pPr marL="2088439" indent="0">
              <a:buNone/>
              <a:defRPr sz="1065">
                <a:solidFill>
                  <a:schemeClr val="tx1">
                    <a:tint val="75000"/>
                  </a:schemeClr>
                </a:solidFill>
              </a:defRPr>
            </a:lvl7pPr>
            <a:lvl8pPr marL="2436508" indent="0">
              <a:buNone/>
              <a:defRPr sz="1065">
                <a:solidFill>
                  <a:schemeClr val="tx1">
                    <a:tint val="75000"/>
                  </a:schemeClr>
                </a:solidFill>
              </a:defRPr>
            </a:lvl8pPr>
            <a:lvl9pPr marL="2784581" indent="0">
              <a:buNone/>
              <a:defRPr sz="1065">
                <a:solidFill>
                  <a:schemeClr val="tx1">
                    <a:tint val="75000"/>
                  </a:schemeClr>
                </a:solidFill>
              </a:defRPr>
            </a:lvl9pPr>
          </a:lstStyle>
          <a:p>
            <a:pPr lvl="0"/>
            <a:r>
              <a:rPr lang="cs-CZ"/>
              <a:t>Klepnutím lze upravit styly předlohy textu.</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11.05.2026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6501137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sz="half" idx="1"/>
          </p:nvPr>
        </p:nvSpPr>
        <p:spPr>
          <a:xfrm>
            <a:off x="812802" y="1600206"/>
            <a:ext cx="7211486"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8227485" y="1600206"/>
            <a:ext cx="7213603"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11.05.2026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58333992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609611" y="274654"/>
            <a:ext cx="10972802" cy="1143001"/>
          </a:xfrm>
        </p:spPr>
        <p:txBody>
          <a:bodyPr/>
          <a:lstStyle>
            <a:lvl1pPr>
              <a:defRPr/>
            </a:lvl1pPr>
          </a:lstStyle>
          <a:p>
            <a:r>
              <a:rPr lang="cs-CZ"/>
              <a:t>Klepnutím lze upravit styl předlohy nadpisů.</a:t>
            </a:r>
          </a:p>
        </p:txBody>
      </p:sp>
      <p:sp>
        <p:nvSpPr>
          <p:cNvPr id="3" name="Zástupný symbol pro text 2"/>
          <p:cNvSpPr>
            <a:spLocks noGrp="1"/>
          </p:cNvSpPr>
          <p:nvPr>
            <p:ph type="body" idx="1"/>
          </p:nvPr>
        </p:nvSpPr>
        <p:spPr>
          <a:xfrm>
            <a:off x="609609" y="1535124"/>
            <a:ext cx="5386919"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4" name="Zástupný symbol pro obsah 3"/>
          <p:cNvSpPr>
            <a:spLocks noGrp="1"/>
          </p:cNvSpPr>
          <p:nvPr>
            <p:ph sz="half" idx="2"/>
          </p:nvPr>
        </p:nvSpPr>
        <p:spPr>
          <a:xfrm>
            <a:off x="609609" y="2174892"/>
            <a:ext cx="5386919"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93376" y="1535124"/>
            <a:ext cx="5389036"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6" name="Zástupný symbol pro obsah 5"/>
          <p:cNvSpPr>
            <a:spLocks noGrp="1"/>
          </p:cNvSpPr>
          <p:nvPr>
            <p:ph sz="quarter" idx="4"/>
          </p:nvPr>
        </p:nvSpPr>
        <p:spPr>
          <a:xfrm>
            <a:off x="6193376" y="2174892"/>
            <a:ext cx="5389036"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65E1B3EB-53DC-41CF-A1B6-9EDBC7FB3595}" type="datetimeFigureOut">
              <a:rPr lang="cs-CZ" smtClean="0"/>
              <a:pPr/>
              <a:t>11.05.2026</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307458149"/>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datum 2"/>
          <p:cNvSpPr>
            <a:spLocks noGrp="1"/>
          </p:cNvSpPr>
          <p:nvPr>
            <p:ph type="dt" sz="half" idx="10"/>
          </p:nvPr>
        </p:nvSpPr>
        <p:spPr/>
        <p:txBody>
          <a:bodyPr/>
          <a:lstStyle/>
          <a:p>
            <a:fld id="{65E1B3EB-53DC-41CF-A1B6-9EDBC7FB3595}" type="datetimeFigureOut">
              <a:rPr lang="cs-CZ" smtClean="0"/>
              <a:pPr/>
              <a:t>11.05.2026</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36618874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65E1B3EB-53DC-41CF-A1B6-9EDBC7FB3595}" type="datetimeFigureOut">
              <a:rPr lang="cs-CZ" smtClean="0"/>
              <a:pPr/>
              <a:t>11.05.2026</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763378899"/>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09600" y="273069"/>
            <a:ext cx="4011085" cy="1162050"/>
          </a:xfrm>
        </p:spPr>
        <p:txBody>
          <a:bodyPr anchor="b"/>
          <a:lstStyle>
            <a:lvl1pPr algn="l">
              <a:defRPr sz="1522" b="1"/>
            </a:lvl1pPr>
          </a:lstStyle>
          <a:p>
            <a:r>
              <a:rPr lang="cs-CZ"/>
              <a:t>Klepnutím lze upravit styl předlohy nadpisů.</a:t>
            </a:r>
          </a:p>
        </p:txBody>
      </p:sp>
      <p:sp>
        <p:nvSpPr>
          <p:cNvPr id="3" name="Zástupný symbol pro obsah 2"/>
          <p:cNvSpPr>
            <a:spLocks noGrp="1"/>
          </p:cNvSpPr>
          <p:nvPr>
            <p:ph idx="1"/>
          </p:nvPr>
        </p:nvSpPr>
        <p:spPr>
          <a:xfrm>
            <a:off x="4766736" y="273068"/>
            <a:ext cx="6815666" cy="5853112"/>
          </a:xfrm>
        </p:spPr>
        <p:txBody>
          <a:bodyPr/>
          <a:lstStyle>
            <a:lvl1pPr>
              <a:defRPr sz="2436"/>
            </a:lvl1pPr>
            <a:lvl2pPr>
              <a:defRPr sz="2131"/>
            </a:lvl2pPr>
            <a:lvl3pPr>
              <a:defRPr sz="1827"/>
            </a:lvl3pPr>
            <a:lvl4pPr>
              <a:defRPr sz="1522"/>
            </a:lvl4pPr>
            <a:lvl5pPr>
              <a:defRPr sz="1522"/>
            </a:lvl5pPr>
            <a:lvl6pPr>
              <a:defRPr sz="1522"/>
            </a:lvl6pPr>
            <a:lvl7pPr>
              <a:defRPr sz="1522"/>
            </a:lvl7pPr>
            <a:lvl8pPr>
              <a:defRPr sz="1522"/>
            </a:lvl8pPr>
            <a:lvl9pPr>
              <a:defRPr sz="1522"/>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609600" y="1435104"/>
            <a:ext cx="4011085" cy="46910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11.05.2026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147696496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2389723" y="4800610"/>
            <a:ext cx="7315200" cy="566737"/>
          </a:xfrm>
        </p:spPr>
        <p:txBody>
          <a:bodyPr anchor="b"/>
          <a:lstStyle>
            <a:lvl1pPr algn="l">
              <a:defRPr sz="1522" b="1"/>
            </a:lvl1pPr>
          </a:lstStyle>
          <a:p>
            <a:r>
              <a:rPr lang="cs-CZ"/>
              <a:t>Klepnutím lze upravit styl předlohy nadpisů.</a:t>
            </a:r>
          </a:p>
        </p:txBody>
      </p:sp>
      <p:sp>
        <p:nvSpPr>
          <p:cNvPr id="3" name="Zástupný symbol pro obrázek 2"/>
          <p:cNvSpPr>
            <a:spLocks noGrp="1"/>
          </p:cNvSpPr>
          <p:nvPr>
            <p:ph type="pic" idx="1"/>
          </p:nvPr>
        </p:nvSpPr>
        <p:spPr>
          <a:xfrm>
            <a:off x="2389723" y="612790"/>
            <a:ext cx="7315200" cy="4114800"/>
          </a:xfrm>
        </p:spPr>
        <p:txBody>
          <a:bodyPr/>
          <a:lstStyle>
            <a:lvl1pPr marL="0" indent="0">
              <a:buNone/>
              <a:defRPr sz="2436"/>
            </a:lvl1pPr>
            <a:lvl2pPr marL="348072" indent="0">
              <a:buNone/>
              <a:defRPr sz="2131"/>
            </a:lvl2pPr>
            <a:lvl3pPr marL="696147" indent="0">
              <a:buNone/>
              <a:defRPr sz="1827"/>
            </a:lvl3pPr>
            <a:lvl4pPr marL="1044218" indent="0">
              <a:buNone/>
              <a:defRPr sz="1522"/>
            </a:lvl4pPr>
            <a:lvl5pPr marL="1392290" indent="0">
              <a:buNone/>
              <a:defRPr sz="1522"/>
            </a:lvl5pPr>
            <a:lvl6pPr marL="1740367" indent="0">
              <a:buNone/>
              <a:defRPr sz="1522"/>
            </a:lvl6pPr>
            <a:lvl7pPr marL="2088439" indent="0">
              <a:buNone/>
              <a:defRPr sz="1522"/>
            </a:lvl7pPr>
            <a:lvl8pPr marL="2436508" indent="0">
              <a:buNone/>
              <a:defRPr sz="1522"/>
            </a:lvl8pPr>
            <a:lvl9pPr marL="2784581" indent="0">
              <a:buNone/>
              <a:defRPr sz="1522"/>
            </a:lvl9pPr>
          </a:lstStyle>
          <a:p>
            <a:endParaRPr lang="cs-CZ"/>
          </a:p>
        </p:txBody>
      </p:sp>
      <p:sp>
        <p:nvSpPr>
          <p:cNvPr id="4" name="Zástupný symbol pro text 3"/>
          <p:cNvSpPr>
            <a:spLocks noGrp="1"/>
          </p:cNvSpPr>
          <p:nvPr>
            <p:ph type="body" sz="half" idx="2"/>
          </p:nvPr>
        </p:nvSpPr>
        <p:spPr>
          <a:xfrm>
            <a:off x="2389723" y="5367340"/>
            <a:ext cx="7315200" cy="8048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11.05.2026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09323926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svislý text 2"/>
          <p:cNvSpPr>
            <a:spLocks noGrp="1"/>
          </p:cNvSpPr>
          <p:nvPr>
            <p:ph type="body" orient="vert" idx="1"/>
          </p:nvPr>
        </p:nvSpPr>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11.05.2026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70493808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11785604" y="274651"/>
            <a:ext cx="3655485" cy="5851525"/>
          </a:xfrm>
        </p:spPr>
        <p:txBody>
          <a:bodyPr vert="eaVert"/>
          <a:lstStyle/>
          <a:p>
            <a:r>
              <a:rPr lang="cs-CZ"/>
              <a:t>Klepnutím lze upravit styl předlohy nadpisů.</a:t>
            </a:r>
          </a:p>
        </p:txBody>
      </p:sp>
      <p:sp>
        <p:nvSpPr>
          <p:cNvPr id="3" name="Zástupný symbol pro svislý text 2"/>
          <p:cNvSpPr>
            <a:spLocks noGrp="1"/>
          </p:cNvSpPr>
          <p:nvPr>
            <p:ph type="body" orient="vert" idx="1"/>
          </p:nvPr>
        </p:nvSpPr>
        <p:spPr>
          <a:xfrm>
            <a:off x="812808" y="274651"/>
            <a:ext cx="10769600" cy="5851525"/>
          </a:xfrm>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11.05.2026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801505269"/>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609611" y="274654"/>
            <a:ext cx="10972802" cy="1143001"/>
          </a:xfrm>
          <a:prstGeom prst="rect">
            <a:avLst/>
          </a:prstGeom>
        </p:spPr>
        <p:txBody>
          <a:bodyPr vert="horz" lIns="91440" tIns="45720" rIns="91440" bIns="45720" rtlCol="0" anchor="ctr">
            <a:normAutofit/>
          </a:bodyPr>
          <a:lstStyle/>
          <a:p>
            <a:r>
              <a:rPr lang="cs-CZ"/>
              <a:t>Klepnutím lze upravit styl předlohy nadpisů.</a:t>
            </a:r>
          </a:p>
        </p:txBody>
      </p:sp>
      <p:sp>
        <p:nvSpPr>
          <p:cNvPr id="3" name="Zástupný symbol pro text 2"/>
          <p:cNvSpPr>
            <a:spLocks noGrp="1"/>
          </p:cNvSpPr>
          <p:nvPr>
            <p:ph type="body" idx="1"/>
          </p:nvPr>
        </p:nvSpPr>
        <p:spPr>
          <a:xfrm>
            <a:off x="609611" y="1600206"/>
            <a:ext cx="10972802" cy="4525962"/>
          </a:xfrm>
          <a:prstGeom prst="rect">
            <a:avLst/>
          </a:prstGeom>
        </p:spPr>
        <p:txBody>
          <a:bodyPr vert="horz" lIns="91440" tIns="45720" rIns="91440" bIns="45720" rtlCol="0">
            <a:normAutofit/>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609599" y="6356358"/>
            <a:ext cx="2844801" cy="365126"/>
          </a:xfrm>
          <a:prstGeom prst="rect">
            <a:avLst/>
          </a:prstGeom>
        </p:spPr>
        <p:txBody>
          <a:bodyPr vert="horz" lIns="91440" tIns="45720" rIns="91440" bIns="45720" rtlCol="0" anchor="ctr"/>
          <a:lstStyle>
            <a:lvl1pPr algn="l">
              <a:defRPr sz="912">
                <a:solidFill>
                  <a:schemeClr val="tx1">
                    <a:tint val="75000"/>
                  </a:schemeClr>
                </a:solidFill>
              </a:defRPr>
            </a:lvl1pPr>
          </a:lstStyle>
          <a:p>
            <a:fld id="{65E1B3EB-53DC-41CF-A1B6-9EDBC7FB3595}" type="datetimeFigureOut">
              <a:rPr lang="cs-CZ" smtClean="0"/>
              <a:pPr/>
              <a:t>11.05.2026</a:t>
            </a:fld>
            <a:endParaRPr lang="cs-CZ"/>
          </a:p>
        </p:txBody>
      </p:sp>
      <p:sp>
        <p:nvSpPr>
          <p:cNvPr id="5" name="Zástupný symbol pro zápatí 4"/>
          <p:cNvSpPr>
            <a:spLocks noGrp="1"/>
          </p:cNvSpPr>
          <p:nvPr>
            <p:ph type="ftr" sz="quarter" idx="3"/>
          </p:nvPr>
        </p:nvSpPr>
        <p:spPr>
          <a:xfrm>
            <a:off x="4165614" y="6356358"/>
            <a:ext cx="3860800" cy="365126"/>
          </a:xfrm>
          <a:prstGeom prst="rect">
            <a:avLst/>
          </a:prstGeom>
        </p:spPr>
        <p:txBody>
          <a:bodyPr vert="horz" lIns="91440" tIns="45720" rIns="91440" bIns="45720" rtlCol="0" anchor="ctr"/>
          <a:lstStyle>
            <a:lvl1pPr algn="ctr">
              <a:defRPr sz="912">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737601" y="6356358"/>
            <a:ext cx="2844801" cy="365126"/>
          </a:xfrm>
          <a:prstGeom prst="rect">
            <a:avLst/>
          </a:prstGeom>
        </p:spPr>
        <p:txBody>
          <a:bodyPr vert="horz" lIns="91440" tIns="45720" rIns="91440" bIns="45720" rtlCol="0" anchor="ctr"/>
          <a:lstStyle>
            <a:lvl1pPr algn="r">
              <a:defRPr sz="912">
                <a:solidFill>
                  <a:schemeClr val="tx1">
                    <a:tint val="75000"/>
                  </a:schemeClr>
                </a:solidFill>
              </a:defRPr>
            </a:lvl1pPr>
          </a:lstStyle>
          <a:p>
            <a:fld id="{02309438-FCDA-4D8D-878D-D3CCB8FAB26E}" type="slidenum">
              <a:rPr lang="cs-CZ" smtClean="0"/>
              <a:pPr/>
              <a:t>‹#›</a:t>
            </a:fld>
            <a:endParaRPr lang="cs-CZ"/>
          </a:p>
        </p:txBody>
      </p:sp>
    </p:spTree>
    <p:extLst>
      <p:ext uri="{BB962C8B-B14F-4D97-AF65-F5344CB8AC3E}">
        <p14:creationId xmlns:p14="http://schemas.microsoft.com/office/powerpoint/2010/main" val="3695163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txStyles>
    <p:titleStyle>
      <a:lvl1pPr algn="ctr" defTabSz="696147" rtl="0" eaLnBrk="1" latinLnBrk="0" hangingPunct="1">
        <a:spcBef>
          <a:spcPct val="0"/>
        </a:spcBef>
        <a:buNone/>
        <a:defRPr sz="3351" kern="1200">
          <a:solidFill>
            <a:schemeClr val="tx1"/>
          </a:solidFill>
          <a:latin typeface="+mj-lt"/>
          <a:ea typeface="+mj-ea"/>
          <a:cs typeface="+mj-cs"/>
        </a:defRPr>
      </a:lvl1pPr>
    </p:titleStyle>
    <p:bodyStyle>
      <a:lvl1pPr marL="261054" indent="-261054" algn="l" defTabSz="696147" rtl="0" eaLnBrk="1" latinLnBrk="0" hangingPunct="1">
        <a:spcBef>
          <a:spcPct val="20000"/>
        </a:spcBef>
        <a:buFont typeface="Arial" pitchFamily="34" charset="0"/>
        <a:buChar char="•"/>
        <a:defRPr sz="2436" kern="1200">
          <a:solidFill>
            <a:schemeClr val="tx1"/>
          </a:solidFill>
          <a:latin typeface="+mn-lt"/>
          <a:ea typeface="+mn-ea"/>
          <a:cs typeface="+mn-cs"/>
        </a:defRPr>
      </a:lvl1pPr>
      <a:lvl2pPr marL="565619" indent="-217547" algn="l" defTabSz="696147" rtl="0" eaLnBrk="1" latinLnBrk="0" hangingPunct="1">
        <a:spcBef>
          <a:spcPct val="20000"/>
        </a:spcBef>
        <a:buFont typeface="Arial" pitchFamily="34" charset="0"/>
        <a:buChar char="–"/>
        <a:defRPr sz="2131" kern="1200">
          <a:solidFill>
            <a:schemeClr val="tx1"/>
          </a:solidFill>
          <a:latin typeface="+mn-lt"/>
          <a:ea typeface="+mn-ea"/>
          <a:cs typeface="+mn-cs"/>
        </a:defRPr>
      </a:lvl2pPr>
      <a:lvl3pPr marL="870180" indent="-174038" algn="l" defTabSz="696147" rtl="0" eaLnBrk="1" latinLnBrk="0" hangingPunct="1">
        <a:spcBef>
          <a:spcPct val="20000"/>
        </a:spcBef>
        <a:buFont typeface="Arial" pitchFamily="34" charset="0"/>
        <a:buChar char="•"/>
        <a:defRPr sz="1827" kern="1200">
          <a:solidFill>
            <a:schemeClr val="tx1"/>
          </a:solidFill>
          <a:latin typeface="+mn-lt"/>
          <a:ea typeface="+mn-ea"/>
          <a:cs typeface="+mn-cs"/>
        </a:defRPr>
      </a:lvl3pPr>
      <a:lvl4pPr marL="1218255"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4pPr>
      <a:lvl5pPr marL="156632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5pPr>
      <a:lvl6pPr marL="1914400"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6pPr>
      <a:lvl7pPr marL="2262473"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7pPr>
      <a:lvl8pPr marL="2610547"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8pPr>
      <a:lvl9pPr marL="295861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9pPr>
    </p:bodyStyle>
    <p:otherStyle>
      <a:defPPr>
        <a:defRPr lang="cs-CZ"/>
      </a:defPPr>
      <a:lvl1pPr marL="0" algn="l" defTabSz="696147" rtl="0" eaLnBrk="1" latinLnBrk="0" hangingPunct="1">
        <a:defRPr sz="1369" kern="1200">
          <a:solidFill>
            <a:schemeClr val="tx1"/>
          </a:solidFill>
          <a:latin typeface="+mn-lt"/>
          <a:ea typeface="+mn-ea"/>
          <a:cs typeface="+mn-cs"/>
        </a:defRPr>
      </a:lvl1pPr>
      <a:lvl2pPr marL="348072" algn="l" defTabSz="696147" rtl="0" eaLnBrk="1" latinLnBrk="0" hangingPunct="1">
        <a:defRPr sz="1369" kern="1200">
          <a:solidFill>
            <a:schemeClr val="tx1"/>
          </a:solidFill>
          <a:latin typeface="+mn-lt"/>
          <a:ea typeface="+mn-ea"/>
          <a:cs typeface="+mn-cs"/>
        </a:defRPr>
      </a:lvl2pPr>
      <a:lvl3pPr marL="696147" algn="l" defTabSz="696147" rtl="0" eaLnBrk="1" latinLnBrk="0" hangingPunct="1">
        <a:defRPr sz="1369" kern="1200">
          <a:solidFill>
            <a:schemeClr val="tx1"/>
          </a:solidFill>
          <a:latin typeface="+mn-lt"/>
          <a:ea typeface="+mn-ea"/>
          <a:cs typeface="+mn-cs"/>
        </a:defRPr>
      </a:lvl3pPr>
      <a:lvl4pPr marL="1044218" algn="l" defTabSz="696147" rtl="0" eaLnBrk="1" latinLnBrk="0" hangingPunct="1">
        <a:defRPr sz="1369" kern="1200">
          <a:solidFill>
            <a:schemeClr val="tx1"/>
          </a:solidFill>
          <a:latin typeface="+mn-lt"/>
          <a:ea typeface="+mn-ea"/>
          <a:cs typeface="+mn-cs"/>
        </a:defRPr>
      </a:lvl4pPr>
      <a:lvl5pPr marL="1392290" algn="l" defTabSz="696147" rtl="0" eaLnBrk="1" latinLnBrk="0" hangingPunct="1">
        <a:defRPr sz="1369" kern="1200">
          <a:solidFill>
            <a:schemeClr val="tx1"/>
          </a:solidFill>
          <a:latin typeface="+mn-lt"/>
          <a:ea typeface="+mn-ea"/>
          <a:cs typeface="+mn-cs"/>
        </a:defRPr>
      </a:lvl5pPr>
      <a:lvl6pPr marL="1740367" algn="l" defTabSz="696147" rtl="0" eaLnBrk="1" latinLnBrk="0" hangingPunct="1">
        <a:defRPr sz="1369" kern="1200">
          <a:solidFill>
            <a:schemeClr val="tx1"/>
          </a:solidFill>
          <a:latin typeface="+mn-lt"/>
          <a:ea typeface="+mn-ea"/>
          <a:cs typeface="+mn-cs"/>
        </a:defRPr>
      </a:lvl6pPr>
      <a:lvl7pPr marL="2088439" algn="l" defTabSz="696147" rtl="0" eaLnBrk="1" latinLnBrk="0" hangingPunct="1">
        <a:defRPr sz="1369" kern="1200">
          <a:solidFill>
            <a:schemeClr val="tx1"/>
          </a:solidFill>
          <a:latin typeface="+mn-lt"/>
          <a:ea typeface="+mn-ea"/>
          <a:cs typeface="+mn-cs"/>
        </a:defRPr>
      </a:lvl7pPr>
      <a:lvl8pPr marL="2436508" algn="l" defTabSz="696147" rtl="0" eaLnBrk="1" latinLnBrk="0" hangingPunct="1">
        <a:defRPr sz="1369" kern="1200">
          <a:solidFill>
            <a:schemeClr val="tx1"/>
          </a:solidFill>
          <a:latin typeface="+mn-lt"/>
          <a:ea typeface="+mn-ea"/>
          <a:cs typeface="+mn-cs"/>
        </a:defRPr>
      </a:lvl8pPr>
      <a:lvl9pPr marL="2784581" algn="l" defTabSz="696147" rtl="0" eaLnBrk="1" latinLnBrk="0" hangingPunct="1">
        <a:defRPr sz="1369"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609611" y="274654"/>
            <a:ext cx="10972802" cy="1143001"/>
          </a:xfrm>
          <a:prstGeom prst="rect">
            <a:avLst/>
          </a:prstGeom>
        </p:spPr>
        <p:txBody>
          <a:bodyPr vert="horz" lIns="91440" tIns="45720" rIns="91440" bIns="45720" rtlCol="0" anchor="ctr">
            <a:normAutofit/>
          </a:bodyPr>
          <a:lstStyle/>
          <a:p>
            <a:r>
              <a:rPr lang="cs-CZ"/>
              <a:t>Klepnutím lze upravit styl předlohy nadpisů.</a:t>
            </a:r>
          </a:p>
        </p:txBody>
      </p:sp>
      <p:sp>
        <p:nvSpPr>
          <p:cNvPr id="3" name="Zástupný symbol pro text 2"/>
          <p:cNvSpPr>
            <a:spLocks noGrp="1"/>
          </p:cNvSpPr>
          <p:nvPr>
            <p:ph type="body" idx="1"/>
          </p:nvPr>
        </p:nvSpPr>
        <p:spPr>
          <a:xfrm>
            <a:off x="609611" y="1600206"/>
            <a:ext cx="10972802" cy="4525962"/>
          </a:xfrm>
          <a:prstGeom prst="rect">
            <a:avLst/>
          </a:prstGeom>
        </p:spPr>
        <p:txBody>
          <a:bodyPr vert="horz" lIns="91440" tIns="45720" rIns="91440" bIns="45720" rtlCol="0">
            <a:normAutofit/>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609599" y="6356358"/>
            <a:ext cx="2844801" cy="365126"/>
          </a:xfrm>
          <a:prstGeom prst="rect">
            <a:avLst/>
          </a:prstGeom>
        </p:spPr>
        <p:txBody>
          <a:bodyPr vert="horz" lIns="91440" tIns="45720" rIns="91440" bIns="45720" rtlCol="0" anchor="ctr"/>
          <a:lstStyle>
            <a:lvl1pPr algn="l">
              <a:defRPr sz="912">
                <a:solidFill>
                  <a:schemeClr val="tx1">
                    <a:tint val="75000"/>
                  </a:schemeClr>
                </a:solidFill>
              </a:defRPr>
            </a:lvl1pPr>
          </a:lstStyle>
          <a:p>
            <a:fld id="{65E1B3EB-53DC-41CF-A1B6-9EDBC7FB3595}" type="datetimeFigureOut">
              <a:rPr lang="cs-CZ" smtClean="0"/>
              <a:pPr/>
              <a:t>11.05.2026</a:t>
            </a:fld>
            <a:endParaRPr lang="cs-CZ"/>
          </a:p>
        </p:txBody>
      </p:sp>
      <p:sp>
        <p:nvSpPr>
          <p:cNvPr id="5" name="Zástupný symbol pro zápatí 4"/>
          <p:cNvSpPr>
            <a:spLocks noGrp="1"/>
          </p:cNvSpPr>
          <p:nvPr>
            <p:ph type="ftr" sz="quarter" idx="3"/>
          </p:nvPr>
        </p:nvSpPr>
        <p:spPr>
          <a:xfrm>
            <a:off x="4165614" y="6356358"/>
            <a:ext cx="3860800" cy="365126"/>
          </a:xfrm>
          <a:prstGeom prst="rect">
            <a:avLst/>
          </a:prstGeom>
        </p:spPr>
        <p:txBody>
          <a:bodyPr vert="horz" lIns="91440" tIns="45720" rIns="91440" bIns="45720" rtlCol="0" anchor="ctr"/>
          <a:lstStyle>
            <a:lvl1pPr algn="ctr">
              <a:defRPr sz="912">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737601" y="6356358"/>
            <a:ext cx="2844801" cy="365126"/>
          </a:xfrm>
          <a:prstGeom prst="rect">
            <a:avLst/>
          </a:prstGeom>
        </p:spPr>
        <p:txBody>
          <a:bodyPr vert="horz" lIns="91440" tIns="45720" rIns="91440" bIns="45720" rtlCol="0" anchor="ctr"/>
          <a:lstStyle>
            <a:lvl1pPr algn="r">
              <a:defRPr sz="912">
                <a:solidFill>
                  <a:schemeClr val="tx1">
                    <a:tint val="75000"/>
                  </a:schemeClr>
                </a:solidFill>
              </a:defRPr>
            </a:lvl1pPr>
          </a:lstStyle>
          <a:p>
            <a:fld id="{02309438-FCDA-4D8D-878D-D3CCB8FAB26E}" type="slidenum">
              <a:rPr lang="cs-CZ" smtClean="0"/>
              <a:pPr/>
              <a:t>‹#›</a:t>
            </a:fld>
            <a:endParaRPr lang="cs-CZ"/>
          </a:p>
        </p:txBody>
      </p:sp>
    </p:spTree>
    <p:extLst>
      <p:ext uri="{BB962C8B-B14F-4D97-AF65-F5344CB8AC3E}">
        <p14:creationId xmlns:p14="http://schemas.microsoft.com/office/powerpoint/2010/main" val="245744780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txStyles>
    <p:titleStyle>
      <a:lvl1pPr algn="ctr" defTabSz="696147" rtl="0" eaLnBrk="1" latinLnBrk="0" hangingPunct="1">
        <a:spcBef>
          <a:spcPct val="0"/>
        </a:spcBef>
        <a:buNone/>
        <a:defRPr sz="3351" kern="1200">
          <a:solidFill>
            <a:schemeClr val="tx1"/>
          </a:solidFill>
          <a:latin typeface="+mj-lt"/>
          <a:ea typeface="+mj-ea"/>
          <a:cs typeface="+mj-cs"/>
        </a:defRPr>
      </a:lvl1pPr>
    </p:titleStyle>
    <p:bodyStyle>
      <a:lvl1pPr marL="261054" indent="-261054" algn="l" defTabSz="696147" rtl="0" eaLnBrk="1" latinLnBrk="0" hangingPunct="1">
        <a:spcBef>
          <a:spcPct val="20000"/>
        </a:spcBef>
        <a:buFont typeface="Arial" pitchFamily="34" charset="0"/>
        <a:buChar char="•"/>
        <a:defRPr sz="2436" kern="1200">
          <a:solidFill>
            <a:schemeClr val="tx1"/>
          </a:solidFill>
          <a:latin typeface="+mn-lt"/>
          <a:ea typeface="+mn-ea"/>
          <a:cs typeface="+mn-cs"/>
        </a:defRPr>
      </a:lvl1pPr>
      <a:lvl2pPr marL="565619" indent="-217547" algn="l" defTabSz="696147" rtl="0" eaLnBrk="1" latinLnBrk="0" hangingPunct="1">
        <a:spcBef>
          <a:spcPct val="20000"/>
        </a:spcBef>
        <a:buFont typeface="Arial" pitchFamily="34" charset="0"/>
        <a:buChar char="–"/>
        <a:defRPr sz="2131" kern="1200">
          <a:solidFill>
            <a:schemeClr val="tx1"/>
          </a:solidFill>
          <a:latin typeface="+mn-lt"/>
          <a:ea typeface="+mn-ea"/>
          <a:cs typeface="+mn-cs"/>
        </a:defRPr>
      </a:lvl2pPr>
      <a:lvl3pPr marL="870180" indent="-174038" algn="l" defTabSz="696147" rtl="0" eaLnBrk="1" latinLnBrk="0" hangingPunct="1">
        <a:spcBef>
          <a:spcPct val="20000"/>
        </a:spcBef>
        <a:buFont typeface="Arial" pitchFamily="34" charset="0"/>
        <a:buChar char="•"/>
        <a:defRPr sz="1827" kern="1200">
          <a:solidFill>
            <a:schemeClr val="tx1"/>
          </a:solidFill>
          <a:latin typeface="+mn-lt"/>
          <a:ea typeface="+mn-ea"/>
          <a:cs typeface="+mn-cs"/>
        </a:defRPr>
      </a:lvl3pPr>
      <a:lvl4pPr marL="1218255"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4pPr>
      <a:lvl5pPr marL="156632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5pPr>
      <a:lvl6pPr marL="1914400"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6pPr>
      <a:lvl7pPr marL="2262473"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7pPr>
      <a:lvl8pPr marL="2610547"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8pPr>
      <a:lvl9pPr marL="295861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9pPr>
    </p:bodyStyle>
    <p:otherStyle>
      <a:defPPr>
        <a:defRPr lang="cs-CZ"/>
      </a:defPPr>
      <a:lvl1pPr marL="0" algn="l" defTabSz="696147" rtl="0" eaLnBrk="1" latinLnBrk="0" hangingPunct="1">
        <a:defRPr sz="1369" kern="1200">
          <a:solidFill>
            <a:schemeClr val="tx1"/>
          </a:solidFill>
          <a:latin typeface="+mn-lt"/>
          <a:ea typeface="+mn-ea"/>
          <a:cs typeface="+mn-cs"/>
        </a:defRPr>
      </a:lvl1pPr>
      <a:lvl2pPr marL="348072" algn="l" defTabSz="696147" rtl="0" eaLnBrk="1" latinLnBrk="0" hangingPunct="1">
        <a:defRPr sz="1369" kern="1200">
          <a:solidFill>
            <a:schemeClr val="tx1"/>
          </a:solidFill>
          <a:latin typeface="+mn-lt"/>
          <a:ea typeface="+mn-ea"/>
          <a:cs typeface="+mn-cs"/>
        </a:defRPr>
      </a:lvl2pPr>
      <a:lvl3pPr marL="696147" algn="l" defTabSz="696147" rtl="0" eaLnBrk="1" latinLnBrk="0" hangingPunct="1">
        <a:defRPr sz="1369" kern="1200">
          <a:solidFill>
            <a:schemeClr val="tx1"/>
          </a:solidFill>
          <a:latin typeface="+mn-lt"/>
          <a:ea typeface="+mn-ea"/>
          <a:cs typeface="+mn-cs"/>
        </a:defRPr>
      </a:lvl3pPr>
      <a:lvl4pPr marL="1044218" algn="l" defTabSz="696147" rtl="0" eaLnBrk="1" latinLnBrk="0" hangingPunct="1">
        <a:defRPr sz="1369" kern="1200">
          <a:solidFill>
            <a:schemeClr val="tx1"/>
          </a:solidFill>
          <a:latin typeface="+mn-lt"/>
          <a:ea typeface="+mn-ea"/>
          <a:cs typeface="+mn-cs"/>
        </a:defRPr>
      </a:lvl4pPr>
      <a:lvl5pPr marL="1392290" algn="l" defTabSz="696147" rtl="0" eaLnBrk="1" latinLnBrk="0" hangingPunct="1">
        <a:defRPr sz="1369" kern="1200">
          <a:solidFill>
            <a:schemeClr val="tx1"/>
          </a:solidFill>
          <a:latin typeface="+mn-lt"/>
          <a:ea typeface="+mn-ea"/>
          <a:cs typeface="+mn-cs"/>
        </a:defRPr>
      </a:lvl5pPr>
      <a:lvl6pPr marL="1740367" algn="l" defTabSz="696147" rtl="0" eaLnBrk="1" latinLnBrk="0" hangingPunct="1">
        <a:defRPr sz="1369" kern="1200">
          <a:solidFill>
            <a:schemeClr val="tx1"/>
          </a:solidFill>
          <a:latin typeface="+mn-lt"/>
          <a:ea typeface="+mn-ea"/>
          <a:cs typeface="+mn-cs"/>
        </a:defRPr>
      </a:lvl6pPr>
      <a:lvl7pPr marL="2088439" algn="l" defTabSz="696147" rtl="0" eaLnBrk="1" latinLnBrk="0" hangingPunct="1">
        <a:defRPr sz="1369" kern="1200">
          <a:solidFill>
            <a:schemeClr val="tx1"/>
          </a:solidFill>
          <a:latin typeface="+mn-lt"/>
          <a:ea typeface="+mn-ea"/>
          <a:cs typeface="+mn-cs"/>
        </a:defRPr>
      </a:lvl7pPr>
      <a:lvl8pPr marL="2436508" algn="l" defTabSz="696147" rtl="0" eaLnBrk="1" latinLnBrk="0" hangingPunct="1">
        <a:defRPr sz="1369" kern="1200">
          <a:solidFill>
            <a:schemeClr val="tx1"/>
          </a:solidFill>
          <a:latin typeface="+mn-lt"/>
          <a:ea typeface="+mn-ea"/>
          <a:cs typeface="+mn-cs"/>
        </a:defRPr>
      </a:lvl8pPr>
      <a:lvl9pPr marL="2784581" algn="l" defTabSz="696147" rtl="0" eaLnBrk="1" latinLnBrk="0" hangingPunct="1">
        <a:defRPr sz="136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audio" Target="../media/audio1.wav"/><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jpg"/><Relationship Id="rId5" Type="http://schemas.openxmlformats.org/officeDocument/2006/relationships/image" Target="../media/image4.png"/><Relationship Id="rId4" Type="http://schemas.openxmlformats.org/officeDocument/2006/relationships/image" Target="../media/image3.jpg"/><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audio" Target="../media/audio2.wav"/><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audio" Target="../media/audio1.wav"/><Relationship Id="rId1" Type="http://schemas.openxmlformats.org/officeDocument/2006/relationships/slideLayout" Target="../slideLayouts/slideLayout12.xml"/><Relationship Id="rId5" Type="http://schemas.openxmlformats.org/officeDocument/2006/relationships/audio" Target="../media/audio1.wav"/><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1.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2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23.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24.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25.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27.xml.rels><?xml version="1.0" encoding="UTF-8" standalone="yes"?>
<Relationships xmlns="http://schemas.openxmlformats.org/package/2006/relationships"><Relationship Id="rId8" Type="http://schemas.openxmlformats.org/officeDocument/2006/relationships/image" Target="../media/image39.jpg"/><Relationship Id="rId3" Type="http://schemas.openxmlformats.org/officeDocument/2006/relationships/image" Target="../media/image12.png"/><Relationship Id="rId7" Type="http://schemas.openxmlformats.org/officeDocument/2006/relationships/image" Target="../media/image38.jpg"/><Relationship Id="rId2" Type="http://schemas.openxmlformats.org/officeDocument/2006/relationships/image" Target="../media/image34.jpg"/><Relationship Id="rId1" Type="http://schemas.openxmlformats.org/officeDocument/2006/relationships/slideLayout" Target="../slideLayouts/slideLayout12.xml"/><Relationship Id="rId6" Type="http://schemas.openxmlformats.org/officeDocument/2006/relationships/image" Target="../media/image37.jpg"/><Relationship Id="rId5" Type="http://schemas.openxmlformats.org/officeDocument/2006/relationships/image" Target="../media/image36.png"/><Relationship Id="rId4" Type="http://schemas.openxmlformats.org/officeDocument/2006/relationships/image" Target="../media/image35.jpg"/><Relationship Id="rId9" Type="http://schemas.openxmlformats.org/officeDocument/2006/relationships/image" Target="../media/image40.jpg"/></Relationships>
</file>

<file path=ppt/slides/_rels/slide28.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29.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30.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31.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32.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33.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34.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50.jpg"/><Relationship Id="rId2" Type="http://schemas.openxmlformats.org/officeDocument/2006/relationships/image" Target="../media/image47.jpg"/><Relationship Id="rId1" Type="http://schemas.openxmlformats.org/officeDocument/2006/relationships/slideLayout" Target="../slideLayouts/slideLayout12.xml"/><Relationship Id="rId6" Type="http://schemas.openxmlformats.org/officeDocument/2006/relationships/image" Target="../media/image49.jpg"/><Relationship Id="rId5" Type="http://schemas.openxmlformats.org/officeDocument/2006/relationships/image" Target="../media/image36.png"/><Relationship Id="rId4" Type="http://schemas.openxmlformats.org/officeDocument/2006/relationships/image" Target="../media/image48.jpg"/></Relationships>
</file>

<file path=ppt/slides/_rels/slide36.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50.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37.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1.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38.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52.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39.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53.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40.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54.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41.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55.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42.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56.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43.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57.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44.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58.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45.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59.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46.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image" Target="../media/image60.jpg"/><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4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63.jpg"/><Relationship Id="rId7" Type="http://schemas.openxmlformats.org/officeDocument/2006/relationships/image" Target="../media/image66.png"/><Relationship Id="rId2" Type="http://schemas.openxmlformats.org/officeDocument/2006/relationships/image" Target="../media/image62.jpg"/><Relationship Id="rId1" Type="http://schemas.openxmlformats.org/officeDocument/2006/relationships/slideLayout" Target="../slideLayouts/slideLayout1.xml"/><Relationship Id="rId6" Type="http://schemas.openxmlformats.org/officeDocument/2006/relationships/image" Target="../media/image65.png"/><Relationship Id="rId5" Type="http://schemas.openxmlformats.org/officeDocument/2006/relationships/image" Target="../media/image64.png"/><Relationship Id="rId4" Type="http://schemas.openxmlformats.org/officeDocument/2006/relationships/image" Target="../media/image4.png"/><Relationship Id="rId9"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983D06-561F-B8FF-7ED5-34C02BE11907}"/>
            </a:ext>
          </a:extLst>
        </p:cNvPr>
        <p:cNvGrpSpPr/>
        <p:nvPr/>
      </p:nvGrpSpPr>
      <p:grpSpPr>
        <a:xfrm>
          <a:off x="0" y="0"/>
          <a:ext cx="0" cy="0"/>
          <a:chOff x="0" y="0"/>
          <a:chExt cx="0" cy="0"/>
        </a:xfrm>
      </p:grpSpPr>
      <p:pic>
        <p:nvPicPr>
          <p:cNvPr id="4" name="Oválny rám">
            <a:extLst>
              <a:ext uri="{FF2B5EF4-FFF2-40B4-BE49-F238E27FC236}">
                <a16:creationId xmlns:a16="http://schemas.microsoft.com/office/drawing/2014/main" id="{AC591F72-3B45-19DD-35E5-1791A5A4A58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1" name="Rám">
            <a:extLst>
              <a:ext uri="{FF2B5EF4-FFF2-40B4-BE49-F238E27FC236}">
                <a16:creationId xmlns:a16="http://schemas.microsoft.com/office/drawing/2014/main" id="{99FB9CA5-1C75-1CED-4D2B-ED9FD19D210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2000" cy="6858000"/>
          </a:xfrm>
          <a:prstGeom prst="rect">
            <a:avLst/>
          </a:prstGeom>
        </p:spPr>
      </p:pic>
      <p:grpSp>
        <p:nvGrpSpPr>
          <p:cNvPr id="12" name="Foto">
            <a:extLst>
              <a:ext uri="{FF2B5EF4-FFF2-40B4-BE49-F238E27FC236}">
                <a16:creationId xmlns:a16="http://schemas.microsoft.com/office/drawing/2014/main" id="{3ADBCEC0-7011-E4EE-694E-39A665CCEA28}"/>
              </a:ext>
            </a:extLst>
          </p:cNvPr>
          <p:cNvGrpSpPr/>
          <p:nvPr/>
        </p:nvGrpSpPr>
        <p:grpSpPr>
          <a:xfrm>
            <a:off x="2540000" y="2473133"/>
            <a:ext cx="5310800" cy="2994793"/>
            <a:chOff x="5040000" y="2520000"/>
            <a:chExt cx="5120000" cy="2887200"/>
          </a:xfrm>
        </p:grpSpPr>
        <p:sp>
          <p:nvSpPr>
            <p:cNvPr id="13" name="Fotorámček">
              <a:extLst>
                <a:ext uri="{FF2B5EF4-FFF2-40B4-BE49-F238E27FC236}">
                  <a16:creationId xmlns:a16="http://schemas.microsoft.com/office/drawing/2014/main" id="{3BB11860-587A-C933-01AE-5A6A0FB288B5}"/>
                </a:ext>
              </a:extLst>
            </p:cNvPr>
            <p:cNvSpPr/>
            <p:nvPr/>
          </p:nvSpPr>
          <p:spPr>
            <a:xfrm>
              <a:off x="5040000" y="2520000"/>
              <a:ext cx="5120000" cy="2880000"/>
            </a:xfrm>
            <a:prstGeom prst="ellipse">
              <a:avLst/>
            </a:prstGeom>
            <a:noFill/>
            <a:ln w="38100" cap="flat" cmpd="sng" algn="ctr">
              <a:solidFill>
                <a:sysClr val="window" lastClr="FFFFFF"/>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14" name="Foto 1">
              <a:extLst>
                <a:ext uri="{FF2B5EF4-FFF2-40B4-BE49-F238E27FC236}">
                  <a16:creationId xmlns:a16="http://schemas.microsoft.com/office/drawing/2014/main" id="{C17C8D8B-A609-AED3-4A19-00EF06903725}"/>
                </a:ext>
              </a:extLst>
            </p:cNvPr>
            <p:cNvPicPr>
              <a:picLocks/>
            </p:cNvPicPr>
            <p:nvPr/>
          </p:nvPicPr>
          <p:blipFill>
            <a:blip r:embed="rId6">
              <a:extLst>
                <a:ext uri="{28A0092B-C50C-407E-A947-70E740481C1C}">
                  <a14:useLocalDpi xmlns:a14="http://schemas.microsoft.com/office/drawing/2010/main" val="0"/>
                </a:ext>
              </a:extLst>
            </a:blip>
            <a:srcRect l="8" r="8"/>
            <a:stretch/>
          </p:blipFill>
          <p:spPr>
            <a:xfrm>
              <a:off x="5040000" y="2527200"/>
              <a:ext cx="5119200" cy="2880000"/>
            </a:xfrm>
            <a:prstGeom prst="ellipse">
              <a:avLst/>
            </a:prstGeom>
            <a:ln>
              <a:noFill/>
            </a:ln>
            <a:effectLst>
              <a:softEdge rad="112500"/>
            </a:effectLst>
          </p:spPr>
        </p:pic>
      </p:grpSp>
      <p:sp>
        <p:nvSpPr>
          <p:cNvPr id="15" name="Steve">
            <a:extLst>
              <a:ext uri="{FF2B5EF4-FFF2-40B4-BE49-F238E27FC236}">
                <a16:creationId xmlns:a16="http://schemas.microsoft.com/office/drawing/2014/main" id="{E1795FD1-AD73-9336-94A1-C14B04B1A4F7}"/>
              </a:ext>
            </a:extLst>
          </p:cNvPr>
          <p:cNvSpPr txBox="1"/>
          <p:nvPr/>
        </p:nvSpPr>
        <p:spPr>
          <a:xfrm>
            <a:off x="9873673" y="5978074"/>
            <a:ext cx="2082144" cy="523220"/>
          </a:xfrm>
          <a:prstGeom prst="rect">
            <a:avLst/>
          </a:prstGeom>
          <a:noFill/>
          <a:effectLst>
            <a:glow rad="520700">
              <a:schemeClr val="bg1">
                <a:alpha val="96000"/>
              </a:schemeClr>
            </a:glow>
          </a:effectLst>
        </p:spPr>
        <p:txBody>
          <a:bodyPr wrap="square" rtlCol="0">
            <a:spAutoFit/>
          </a:bodyPr>
          <a:lstStyle/>
          <a:p>
            <a:pPr algn="ctr"/>
            <a:r>
              <a:rPr lang="sk-SK" sz="2800">
                <a:ln w="0">
                  <a:solidFill>
                    <a:srgbClr val="CC6600">
                      <a:alpha val="71000"/>
                    </a:srgbClr>
                  </a:solidFill>
                </a:ln>
                <a:solidFill>
                  <a:srgbClr val="EEB055"/>
                </a:solidFill>
                <a:latin typeface="Nadianne" panose="03020902050305070206" pitchFamily="66" charset="-18"/>
              </a:rPr>
              <a:t>Steve</a:t>
            </a:r>
          </a:p>
        </p:txBody>
      </p:sp>
      <p:sp>
        <p:nvSpPr>
          <p:cNvPr id="6" name="Nadpis">
            <a:extLst>
              <a:ext uri="{FF2B5EF4-FFF2-40B4-BE49-F238E27FC236}">
                <a16:creationId xmlns:a16="http://schemas.microsoft.com/office/drawing/2014/main" id="{C8EB4459-C36B-2854-503A-E8350F391347}"/>
              </a:ext>
            </a:extLst>
          </p:cNvPr>
          <p:cNvSpPr/>
          <p:nvPr/>
        </p:nvSpPr>
        <p:spPr>
          <a:xfrm>
            <a:off x="2863271" y="331403"/>
            <a:ext cx="7675419" cy="905164"/>
          </a:xfrm>
          <a:prstGeom prst="roundRect">
            <a:avLst/>
          </a:prstGeom>
          <a:gradFill flip="none" rotWithShape="1">
            <a:gsLst>
              <a:gs pos="0">
                <a:srgbClr val="153D32"/>
              </a:gs>
              <a:gs pos="50000">
                <a:srgbClr val="85D5C6"/>
              </a:gs>
              <a:gs pos="100000">
                <a:srgbClr val="153D32"/>
              </a:gs>
            </a:gsLst>
            <a:lin ang="27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
        <p:nvSpPr>
          <p:cNvPr id="7" name="Názov">
            <a:extLst>
              <a:ext uri="{FF2B5EF4-FFF2-40B4-BE49-F238E27FC236}">
                <a16:creationId xmlns:a16="http://schemas.microsoft.com/office/drawing/2014/main" id="{9C7A9AC4-5327-D08A-FFB3-7C9532B02157}"/>
              </a:ext>
            </a:extLst>
          </p:cNvPr>
          <p:cNvSpPr/>
          <p:nvPr/>
        </p:nvSpPr>
        <p:spPr>
          <a:xfrm>
            <a:off x="3290499" y="456094"/>
            <a:ext cx="5523346" cy="655782"/>
          </a:xfrm>
          <a:prstGeom prst="rect">
            <a:avLst/>
          </a:prstGeom>
          <a:gradFill flip="none" rotWithShape="1">
            <a:gsLst>
              <a:gs pos="0">
                <a:srgbClr val="153D32"/>
              </a:gs>
              <a:gs pos="50000">
                <a:srgbClr val="85D5C6"/>
              </a:gs>
              <a:gs pos="100000">
                <a:srgbClr val="153D32"/>
              </a:gs>
            </a:gsLst>
            <a:lin ang="18900000" scaled="1"/>
            <a:tileRect/>
          </a:gradFill>
          <a:ln w="12700"/>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sk-SK" sz="3600">
                <a:solidFill>
                  <a:srgbClr val="153D32"/>
                </a:solidFill>
                <a:effectLst>
                  <a:outerShdw blurRad="50800" dist="38100" dir="2700000" algn="tl" rotWithShape="0">
                    <a:schemeClr val="bg1">
                      <a:alpha val="40000"/>
                    </a:schemeClr>
                  </a:outerShdw>
                </a:effectLst>
                <a:latin typeface="AbottOldStyle" pitchFamily="2" charset="0"/>
              </a:rPr>
              <a:t>Porto Rico</a:t>
            </a:r>
          </a:p>
        </p:txBody>
      </p:sp>
      <p:pic>
        <p:nvPicPr>
          <p:cNvPr id="2" name="Vlajka FRA">
            <a:hlinkClick r:id="" action="ppaction://noaction"/>
            <a:extLst>
              <a:ext uri="{FF2B5EF4-FFF2-40B4-BE49-F238E27FC236}">
                <a16:creationId xmlns:a16="http://schemas.microsoft.com/office/drawing/2014/main" id="{075B89ED-2073-F2D3-E4CA-E4D40AFDA6D3}"/>
              </a:ext>
            </a:extLst>
          </p:cNvPr>
          <p:cNvPicPr>
            <a:picLocks noChangeAspect="1"/>
          </p:cNvPicPr>
          <p:nvPr/>
        </p:nvPicPr>
        <p:blipFill>
          <a:blip r:embed="rId7">
            <a:extLst>
              <a:ext uri="{28A0092B-C50C-407E-A947-70E740481C1C}">
                <a14:useLocalDpi xmlns:a14="http://schemas.microsoft.com/office/drawing/2010/main" val="0"/>
              </a:ext>
            </a:extLst>
          </a:blip>
          <a:srcRect t="249" b="249"/>
          <a:stretch/>
        </p:blipFill>
        <p:spPr>
          <a:xfrm>
            <a:off x="2540000" y="160336"/>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pic>
        <p:nvPicPr>
          <p:cNvPr id="8" name="Vlajka">
            <a:extLst>
              <a:ext uri="{FF2B5EF4-FFF2-40B4-BE49-F238E27FC236}">
                <a16:creationId xmlns:a16="http://schemas.microsoft.com/office/drawing/2014/main" id="{C807BDE2-4637-6467-8999-F25DFD80B6C1}"/>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rot="384208">
            <a:off x="554021" y="5446681"/>
            <a:ext cx="1196659" cy="904894"/>
          </a:xfrm>
          <a:prstGeom prst="rect">
            <a:avLst/>
          </a:prstGeom>
        </p:spPr>
      </p:pic>
      <p:sp>
        <p:nvSpPr>
          <p:cNvPr id="5" name="Krajina">
            <a:extLst>
              <a:ext uri="{FF2B5EF4-FFF2-40B4-BE49-F238E27FC236}">
                <a16:creationId xmlns:a16="http://schemas.microsoft.com/office/drawing/2014/main" id="{30ACBC15-48F1-23AD-A23E-E4251EDFD0C8}"/>
              </a:ext>
            </a:extLst>
          </p:cNvPr>
          <p:cNvSpPr txBox="1"/>
          <p:nvPr/>
        </p:nvSpPr>
        <p:spPr>
          <a:xfrm>
            <a:off x="8028633" y="1478785"/>
            <a:ext cx="3445192" cy="523220"/>
          </a:xfrm>
          <a:prstGeom prst="rect">
            <a:avLst/>
          </a:prstGeom>
          <a:noFill/>
        </p:spPr>
        <p:txBody>
          <a:bodyPr wrap="none" lIns="0" tIns="0" rIns="0" bIns="0" rtlCol="0">
            <a:noAutofit/>
          </a:bodyPr>
          <a:lstStyle/>
          <a:p>
            <a:pPr algn="r"/>
            <a:r>
              <a:rPr lang="sk-SK" sz="2800">
                <a:solidFill>
                  <a:schemeClr val="bg1"/>
                </a:solidFill>
                <a:latin typeface="AbottOldStyle" pitchFamily="2" charset="0"/>
              </a:rPr>
              <a:t>U S A</a:t>
            </a:r>
          </a:p>
        </p:txBody>
      </p:sp>
    </p:spTree>
    <p:extLst>
      <p:ext uri="{BB962C8B-B14F-4D97-AF65-F5344CB8AC3E}">
        <p14:creationId xmlns:p14="http://schemas.microsoft.com/office/powerpoint/2010/main" val="1337173956"/>
      </p:ext>
    </p:extLst>
  </p:cSld>
  <p:clrMapOvr>
    <a:masterClrMapping/>
  </p:clrMapOvr>
  <mc:AlternateContent xmlns:mc="http://schemas.openxmlformats.org/markup-compatibility/2006" xmlns:p14="http://schemas.microsoft.com/office/powerpoint/2010/main">
    <mc:Choice Requires="p14">
      <p:transition spd="slow" p14:dur="2000" advClick="0" advTm="18000">
        <p:fade/>
        <p:sndAc>
          <p:stSnd loop="1">
            <p:snd r:embed="rId3" name="Enrique Chia - En mi viejo San Juan.wav"/>
          </p:stSnd>
        </p:sndAc>
      </p:transition>
    </mc:Choice>
    <mc:Fallback xmlns="">
      <p:transition spd="slow" advClick="0" advTm="18000">
        <p:fade/>
        <p:sndAc>
          <p:stSnd loop="1">
            <p:snd r:embed="rId9" name="Enrique Chia - En mi viejo San Jua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grpId="0" nodeType="afterEffect">
                                  <p:stCondLst>
                                    <p:cond delay="0"/>
                                  </p:stCondLst>
                                  <p:childTnLst>
                                    <p:set>
                                      <p:cBhvr>
                                        <p:cTn id="12" dur="1" fill="hold">
                                          <p:stCondLst>
                                            <p:cond delay="0"/>
                                          </p:stCondLst>
                                        </p:cTn>
                                        <p:tgtEl>
                                          <p:spTgt spid="7">
                                            <p:bg/>
                                          </p:spTgt>
                                        </p:tgtEl>
                                        <p:attrNameLst>
                                          <p:attrName>style.visibility</p:attrName>
                                        </p:attrNameLst>
                                      </p:cBhvr>
                                      <p:to>
                                        <p:strVal val="visible"/>
                                      </p:to>
                                    </p:set>
                                    <p:animEffect transition="in" filter="wipe(left)">
                                      <p:cBhvr>
                                        <p:cTn id="13" dur="2000"/>
                                        <p:tgtEl>
                                          <p:spTgt spid="7">
                                            <p:bg/>
                                          </p:spTgt>
                                        </p:tgtEl>
                                      </p:cBhvr>
                                    </p:animEffect>
                                  </p:childTnLst>
                                </p:cTn>
                              </p:par>
                            </p:childTnLst>
                          </p:cTn>
                        </p:par>
                        <p:par>
                          <p:cTn id="14" fill="hold">
                            <p:stCondLst>
                              <p:cond delay="3500"/>
                            </p:stCondLst>
                            <p:childTnLst>
                              <p:par>
                                <p:cTn id="15" presetID="22" presetClass="entr" presetSubtype="8" fill="hold" grpId="0" nodeType="after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wipe(left)">
                                      <p:cBhvr>
                                        <p:cTn id="17" dur="2000"/>
                                        <p:tgtEl>
                                          <p:spTgt spid="7">
                                            <p:txEl>
                                              <p:pRg st="0" end="0"/>
                                            </p:txEl>
                                          </p:spTgt>
                                        </p:tgtEl>
                                      </p:cBhvr>
                                    </p:animEffect>
                                  </p:childTnLst>
                                </p:cTn>
                              </p:par>
                            </p:childTnLst>
                          </p:cTn>
                        </p:par>
                        <p:par>
                          <p:cTn id="18" fill="hold">
                            <p:stCondLst>
                              <p:cond delay="5500"/>
                            </p:stCondLst>
                            <p:childTnLst>
                              <p:par>
                                <p:cTn id="19" presetID="2" presetClass="entr" presetSubtype="2"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 calcmode="lin" valueType="num">
                                      <p:cBhvr additive="base">
                                        <p:cTn id="21" dur="1500" fill="hold"/>
                                        <p:tgtEl>
                                          <p:spTgt spid="5"/>
                                        </p:tgtEl>
                                        <p:attrNameLst>
                                          <p:attrName>ppt_x</p:attrName>
                                        </p:attrNameLst>
                                      </p:cBhvr>
                                      <p:tavLst>
                                        <p:tav tm="0">
                                          <p:val>
                                            <p:strVal val="1+#ppt_w/2"/>
                                          </p:val>
                                        </p:tav>
                                        <p:tav tm="100000">
                                          <p:val>
                                            <p:strVal val="#ppt_x"/>
                                          </p:val>
                                        </p:tav>
                                      </p:tavLst>
                                    </p:anim>
                                    <p:anim calcmode="lin" valueType="num">
                                      <p:cBhvr additive="base">
                                        <p:cTn id="22" dur="1500" fill="hold"/>
                                        <p:tgtEl>
                                          <p:spTgt spid="5"/>
                                        </p:tgtEl>
                                        <p:attrNameLst>
                                          <p:attrName>ppt_y</p:attrName>
                                        </p:attrNameLst>
                                      </p:cBhvr>
                                      <p:tavLst>
                                        <p:tav tm="0">
                                          <p:val>
                                            <p:strVal val="#ppt_y"/>
                                          </p:val>
                                        </p:tav>
                                        <p:tav tm="100000">
                                          <p:val>
                                            <p:strVal val="#ppt_y"/>
                                          </p:val>
                                        </p:tav>
                                      </p:tavLst>
                                    </p:anim>
                                  </p:childTnLst>
                                </p:cTn>
                              </p:par>
                            </p:childTnLst>
                          </p:cTn>
                        </p:par>
                        <p:par>
                          <p:cTn id="23" fill="hold">
                            <p:stCondLst>
                              <p:cond delay="7300"/>
                            </p:stCondLst>
                            <p:childTnLst>
                              <p:par>
                                <p:cTn id="24" presetID="21" presetClass="entr" presetSubtype="1"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heel(1)">
                                      <p:cBhvr>
                                        <p:cTn id="26" dur="2000"/>
                                        <p:tgtEl>
                                          <p:spTgt spid="4"/>
                                        </p:tgtEl>
                                      </p:cBhvr>
                                    </p:animEffect>
                                  </p:childTnLst>
                                </p:cTn>
                              </p:par>
                            </p:childTnLst>
                          </p:cTn>
                        </p:par>
                        <p:par>
                          <p:cTn id="27" fill="hold">
                            <p:stCondLst>
                              <p:cond delay="9300"/>
                            </p:stCondLst>
                            <p:childTnLst>
                              <p:par>
                                <p:cTn id="28" presetID="21" presetClass="entr" presetSubtype="4"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heel(4)">
                                      <p:cBhvr>
                                        <p:cTn id="30" dur="2000"/>
                                        <p:tgtEl>
                                          <p:spTgt spid="12"/>
                                        </p:tgtEl>
                                      </p:cBhvr>
                                    </p:animEffect>
                                  </p:childTnLst>
                                </p:cTn>
                              </p:par>
                            </p:childTnLst>
                          </p:cTn>
                        </p:par>
                        <p:par>
                          <p:cTn id="31" fill="hold">
                            <p:stCondLst>
                              <p:cond delay="11300"/>
                            </p:stCondLst>
                            <p:childTnLst>
                              <p:par>
                                <p:cTn id="32" presetID="10" presetClass="entr" presetSubtype="0"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childTnLst>
                                </p:cTn>
                              </p:par>
                            </p:childTnLst>
                          </p:cTn>
                        </p:par>
                        <p:par>
                          <p:cTn id="35" fill="hold">
                            <p:stCondLst>
                              <p:cond delay="12300"/>
                            </p:stCondLst>
                            <p:childTnLst>
                              <p:par>
                                <p:cTn id="36" presetID="30" presetClass="entr" presetSubtype="0" fill="hold" nodeType="after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fade">
                                      <p:cBhvr>
                                        <p:cTn id="38" dur="800" decel="100000"/>
                                        <p:tgtEl>
                                          <p:spTgt spid="2"/>
                                        </p:tgtEl>
                                      </p:cBhvr>
                                    </p:animEffect>
                                    <p:anim calcmode="lin" valueType="num">
                                      <p:cBhvr>
                                        <p:cTn id="39" dur="800" decel="100000" fill="hold"/>
                                        <p:tgtEl>
                                          <p:spTgt spid="2"/>
                                        </p:tgtEl>
                                        <p:attrNameLst>
                                          <p:attrName>style.rotation</p:attrName>
                                        </p:attrNameLst>
                                      </p:cBhvr>
                                      <p:tavLst>
                                        <p:tav tm="0">
                                          <p:val>
                                            <p:fltVal val="-90"/>
                                          </p:val>
                                        </p:tav>
                                        <p:tav tm="100000">
                                          <p:val>
                                            <p:fltVal val="0"/>
                                          </p:val>
                                        </p:tav>
                                      </p:tavLst>
                                    </p:anim>
                                    <p:anim calcmode="lin" valueType="num">
                                      <p:cBhvr>
                                        <p:cTn id="40" dur="800" decel="100000" fill="hold"/>
                                        <p:tgtEl>
                                          <p:spTgt spid="2"/>
                                        </p:tgtEl>
                                        <p:attrNameLst>
                                          <p:attrName>ppt_x</p:attrName>
                                        </p:attrNameLst>
                                      </p:cBhvr>
                                      <p:tavLst>
                                        <p:tav tm="0">
                                          <p:val>
                                            <p:strVal val="#ppt_x+0.4"/>
                                          </p:val>
                                        </p:tav>
                                        <p:tav tm="100000">
                                          <p:val>
                                            <p:strVal val="#ppt_x-0.05"/>
                                          </p:val>
                                        </p:tav>
                                      </p:tavLst>
                                    </p:anim>
                                    <p:anim calcmode="lin" valueType="num">
                                      <p:cBhvr>
                                        <p:cTn id="41" dur="800" decel="100000" fill="hold"/>
                                        <p:tgtEl>
                                          <p:spTgt spid="2"/>
                                        </p:tgtEl>
                                        <p:attrNameLst>
                                          <p:attrName>ppt_y</p:attrName>
                                        </p:attrNameLst>
                                      </p:cBhvr>
                                      <p:tavLst>
                                        <p:tav tm="0">
                                          <p:val>
                                            <p:strVal val="#ppt_y-0.4"/>
                                          </p:val>
                                        </p:tav>
                                        <p:tav tm="100000">
                                          <p:val>
                                            <p:strVal val="#ppt_y+0.1"/>
                                          </p:val>
                                        </p:tav>
                                      </p:tavLst>
                                    </p:anim>
                                    <p:anim calcmode="lin" valueType="num">
                                      <p:cBhvr>
                                        <p:cTn id="42"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43"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par>
                          <p:cTn id="44" fill="hold">
                            <p:stCondLst>
                              <p:cond delay="13300"/>
                            </p:stCondLst>
                            <p:childTnLst>
                              <p:par>
                                <p:cTn id="45" presetID="10" presetClass="entr" presetSubtype="0"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6" grpId="0" animBg="1"/>
      <p:bldP spid="7" grpId="0" uiExpand="1" build="allAtOnce" animBg="1"/>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F9F6AB-FC75-E802-7510-DCF8CDA030B7}"/>
            </a:ext>
          </a:extLst>
        </p:cNvPr>
        <p:cNvGrpSpPr/>
        <p:nvPr/>
      </p:nvGrpSpPr>
      <p:grpSpPr>
        <a:xfrm>
          <a:off x="0" y="0"/>
          <a:ext cx="0" cy="0"/>
          <a:chOff x="0" y="0"/>
          <a:chExt cx="0" cy="0"/>
        </a:xfrm>
      </p:grpSpPr>
      <p:pic>
        <p:nvPicPr>
          <p:cNvPr id="3" name="Mapa">
            <a:extLst>
              <a:ext uri="{FF2B5EF4-FFF2-40B4-BE49-F238E27FC236}">
                <a16:creationId xmlns:a16="http://schemas.microsoft.com/office/drawing/2014/main" id="{F0234234-F2A4-5032-4AAE-AC0C816DD77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2" name="Rám">
            <a:extLst>
              <a:ext uri="{FF2B5EF4-FFF2-40B4-BE49-F238E27FC236}">
                <a16:creationId xmlns:a16="http://schemas.microsoft.com/office/drawing/2014/main" id="{B1AF2553-09CF-69C1-589D-1088F2AD93E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0889" y="0"/>
            <a:ext cx="12277544" cy="6858000"/>
          </a:xfrm>
          <a:prstGeom prst="rect">
            <a:avLst/>
          </a:prstGeom>
        </p:spPr>
      </p:pic>
      <p:pic>
        <p:nvPicPr>
          <p:cNvPr id="8" name="Šípka GLOB">
            <a:extLst>
              <a:ext uri="{FF2B5EF4-FFF2-40B4-BE49-F238E27FC236}">
                <a16:creationId xmlns:a16="http://schemas.microsoft.com/office/drawing/2014/main" id="{1D803311-0530-89BE-8AF7-8F43AF66181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9874678">
            <a:off x="1463936" y="1792058"/>
            <a:ext cx="890561" cy="387770"/>
          </a:xfrm>
          <a:prstGeom prst="rect">
            <a:avLst/>
          </a:prstGeom>
        </p:spPr>
      </p:pic>
      <p:sp>
        <p:nvSpPr>
          <p:cNvPr id="10" name="Krajina GLOB">
            <a:extLst>
              <a:ext uri="{FF2B5EF4-FFF2-40B4-BE49-F238E27FC236}">
                <a16:creationId xmlns:a16="http://schemas.microsoft.com/office/drawing/2014/main" id="{BE1E12C1-027B-C9F8-E692-65ACA3E8F55E}"/>
              </a:ext>
            </a:extLst>
          </p:cNvPr>
          <p:cNvSpPr txBox="1"/>
          <p:nvPr/>
        </p:nvSpPr>
        <p:spPr>
          <a:xfrm>
            <a:off x="2487420" y="1622155"/>
            <a:ext cx="896646" cy="162393"/>
          </a:xfrm>
          <a:prstGeom prst="rect">
            <a:avLst/>
          </a:prstGeom>
          <a:solidFill>
            <a:schemeClr val="accent4">
              <a:lumMod val="20000"/>
              <a:lumOff val="80000"/>
            </a:schemeClr>
          </a:solidFill>
          <a:ln w="12700">
            <a:solidFill>
              <a:schemeClr val="tx1"/>
            </a:solidFill>
          </a:ln>
        </p:spPr>
        <p:txBody>
          <a:bodyPr wrap="square" tIns="0" bIns="0" rtlCol="0" anchor="ctr">
            <a:noAutofit/>
          </a:bodyPr>
          <a:lstStyle/>
          <a:p>
            <a:pPr marL="0" marR="0" lvl="0" indent="0" algn="ctr" defTabSz="917805" rtl="0" eaLnBrk="1" fontAlgn="auto" latinLnBrk="0" hangingPunct="1">
              <a:lnSpc>
                <a:spcPct val="100000"/>
              </a:lnSpc>
              <a:spcBef>
                <a:spcPts val="0"/>
              </a:spcBef>
              <a:spcAft>
                <a:spcPts val="0"/>
              </a:spcAft>
              <a:buClrTx/>
              <a:buSzTx/>
              <a:buFontTx/>
              <a:buNone/>
              <a:tabLst/>
              <a:defRPr/>
            </a:pPr>
            <a:r>
              <a:rPr kumimoji="0" lang="sk-SK" sz="952"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Porto Rico</a:t>
            </a:r>
          </a:p>
        </p:txBody>
      </p:sp>
      <p:sp>
        <p:nvSpPr>
          <p:cNvPr id="12" name="Krajina">
            <a:extLst>
              <a:ext uri="{FF2B5EF4-FFF2-40B4-BE49-F238E27FC236}">
                <a16:creationId xmlns:a16="http://schemas.microsoft.com/office/drawing/2014/main" id="{B62DAFB4-21B0-12DD-0012-6639FE7759AA}"/>
              </a:ext>
            </a:extLst>
          </p:cNvPr>
          <p:cNvSpPr txBox="1"/>
          <p:nvPr/>
        </p:nvSpPr>
        <p:spPr>
          <a:xfrm>
            <a:off x="6096000" y="1169900"/>
            <a:ext cx="5256636" cy="863711"/>
          </a:xfrm>
          <a:prstGeom prst="rect">
            <a:avLst/>
          </a:prstGeom>
          <a:noFill/>
          <a:effectLst>
            <a:glow>
              <a:schemeClr val="accent4">
                <a:satMod val="175000"/>
                <a:alpha val="40000"/>
              </a:schemeClr>
            </a:glow>
            <a:outerShdw blurRad="50800" dist="38100" dir="2700000" algn="tl" rotWithShape="0">
              <a:prstClr val="black">
                <a:alpha val="40000"/>
              </a:prstClr>
            </a:outerShdw>
          </a:effectLst>
        </p:spPr>
        <p:txBody>
          <a:bodyPr wrap="none" lIns="0" tIns="0" rIns="0" bIns="0" rtlCol="0">
            <a:prstTxWarp prst="textArchUp">
              <a:avLst/>
            </a:prstTxWarp>
            <a:noAutofit/>
            <a:scene3d>
              <a:camera prst="orthographicFront"/>
              <a:lightRig rig="threePt" dir="t"/>
            </a:scene3d>
            <a:sp3d prstMaterial="matte"/>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5400" b="0" i="1" u="sng" strike="noStrike" kern="1200" cap="none" spc="0" normalizeH="0" baseline="0" noProof="0">
                <a:ln w="12700">
                  <a:solidFill>
                    <a:prstClr val="black"/>
                  </a:solidFill>
                </a:ln>
                <a:solidFill>
                  <a:srgbClr val="257462">
                    <a:alpha val="75000"/>
                  </a:srgbClr>
                </a:solidFill>
                <a:effectLst>
                  <a:glow rad="50800">
                    <a:srgbClr val="70AD47">
                      <a:lumMod val="20000"/>
                      <a:lumOff val="80000"/>
                    </a:srgbClr>
                  </a:glow>
                  <a:outerShdw blurRad="838200" dir="2700000" algn="tl" rotWithShape="0">
                    <a:prstClr val="black"/>
                  </a:outerShdw>
                </a:effectLst>
                <a:uLnTx/>
                <a:uFillTx/>
                <a:latin typeface="AbottOldStyle" pitchFamily="2" charset="0"/>
                <a:ea typeface="+mn-ea"/>
                <a:cs typeface="+mn-cs"/>
              </a:rPr>
              <a:t>Porto Rico</a:t>
            </a:r>
          </a:p>
        </p:txBody>
      </p:sp>
      <p:sp>
        <p:nvSpPr>
          <p:cNvPr id="5" name="Označenie">
            <a:extLst>
              <a:ext uri="{FF2B5EF4-FFF2-40B4-BE49-F238E27FC236}">
                <a16:creationId xmlns:a16="http://schemas.microsoft.com/office/drawing/2014/main" id="{3E630C8D-D4C2-8AE6-61FB-A416ADB869D7}"/>
              </a:ext>
            </a:extLst>
          </p:cNvPr>
          <p:cNvSpPr/>
          <p:nvPr/>
        </p:nvSpPr>
        <p:spPr>
          <a:xfrm rot="20803527">
            <a:off x="2212298" y="1654333"/>
            <a:ext cx="233362" cy="208940"/>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4" name="GPS">
            <a:extLst>
              <a:ext uri="{FF2B5EF4-FFF2-40B4-BE49-F238E27FC236}">
                <a16:creationId xmlns:a16="http://schemas.microsoft.com/office/drawing/2014/main" id="{D6228002-39D7-D1D0-64CA-05AB524D8379}"/>
              </a:ext>
            </a:extLst>
          </p:cNvPr>
          <p:cNvSpPr/>
          <p:nvPr/>
        </p:nvSpPr>
        <p:spPr>
          <a:xfrm>
            <a:off x="7565623" y="1642182"/>
            <a:ext cx="2317390" cy="316587"/>
          </a:xfrm>
          <a:prstGeom prst="roundRect">
            <a:avLst>
              <a:gd name="adj" fmla="val 50000"/>
            </a:avLst>
          </a:prstGeom>
          <a:solidFill>
            <a:schemeClr val="accent6">
              <a:lumMod val="40000"/>
              <a:lumOff val="60000"/>
            </a:schemeClr>
          </a:solidFill>
          <a:ln>
            <a:solidFill>
              <a:schemeClr val="tx1"/>
            </a:solidFill>
          </a:ln>
          <a:effectLst>
            <a:outerShdw blurRad="76200" dist="762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51795" rtlCol="0" anchor="ctr"/>
          <a:lstStyle>
            <a:defPPr>
              <a:defRPr lang="sk-S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328897" rtl="0" eaLnBrk="1" fontAlgn="auto" latinLnBrk="0" hangingPunct="1">
              <a:lnSpc>
                <a:spcPct val="100000"/>
              </a:lnSpc>
              <a:spcBef>
                <a:spcPts val="0"/>
              </a:spcBef>
              <a:spcAft>
                <a:spcPts val="0"/>
              </a:spcAft>
              <a:buClrTx/>
              <a:buSzTx/>
              <a:buFontTx/>
              <a:buNone/>
              <a:tabLst/>
              <a:defRPr/>
            </a:pP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GPS   </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N</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18</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15</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W</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66</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sk-SK"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30</a:t>
            </a:r>
            <a:r>
              <a:rPr kumimoji="0" lang="pt-BR" sz="12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p>
        </p:txBody>
      </p:sp>
      <p:pic>
        <p:nvPicPr>
          <p:cNvPr id="6" name="Vlajka FRA">
            <a:hlinkClick r:id="" action="ppaction://noaction"/>
            <a:extLst>
              <a:ext uri="{FF2B5EF4-FFF2-40B4-BE49-F238E27FC236}">
                <a16:creationId xmlns:a16="http://schemas.microsoft.com/office/drawing/2014/main" id="{9D5902E7-D8C9-26D3-E677-E26D370F6FB4}"/>
              </a:ext>
            </a:extLst>
          </p:cNvPr>
          <p:cNvPicPr>
            <a:picLocks noChangeAspect="1"/>
          </p:cNvPicPr>
          <p:nvPr/>
        </p:nvPicPr>
        <p:blipFill>
          <a:blip r:embed="rId5">
            <a:extLst>
              <a:ext uri="{28A0092B-C50C-407E-A947-70E740481C1C}">
                <a14:useLocalDpi xmlns:a14="http://schemas.microsoft.com/office/drawing/2010/main" val="0"/>
              </a:ext>
            </a:extLst>
          </a:blip>
          <a:srcRect t="249" b="249"/>
          <a:stretch/>
        </p:blipFill>
        <p:spPr>
          <a:xfrm>
            <a:off x="506566" y="6167366"/>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378979922"/>
      </p:ext>
    </p:extLst>
  </p:cSld>
  <p:clrMapOvr>
    <a:masterClrMapping/>
  </p:clrMapOvr>
  <mc:AlternateContent xmlns:mc="http://schemas.openxmlformats.org/markup-compatibility/2006" xmlns:p14="http://schemas.microsoft.com/office/powerpoint/2010/main">
    <mc:Choice Requires="p14">
      <p:transition spd="slow" p14:dur="2000" advClick="0" advTm="13000">
        <p:fade/>
      </p:transition>
    </mc:Choice>
    <mc:Fallback xmlns="">
      <p:transition spd="slow" advClick="0"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2500"/>
                                        <p:tgtEl>
                                          <p:spTgt spid="3"/>
                                        </p:tgtEl>
                                      </p:cBhvr>
                                    </p:animEffect>
                                  </p:childTnLst>
                                </p:cTn>
                              </p:par>
                              <p:par>
                                <p:cTn id="8" presetID="10" presetClass="entr" presetSubtype="0" fill="hold" nodeType="withEffect">
                                  <p:stCondLst>
                                    <p:cond delay="200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1000"/>
                                        <p:tgtEl>
                                          <p:spTgt spid="6"/>
                                        </p:tgtEl>
                                      </p:cBhvr>
                                    </p:animEffect>
                                  </p:childTnLst>
                                </p:cTn>
                              </p:par>
                            </p:childTnLst>
                          </p:cTn>
                        </p:par>
                        <p:par>
                          <p:cTn id="11" fill="hold">
                            <p:stCondLst>
                              <p:cond delay="3000"/>
                            </p:stCondLst>
                            <p:childTnLst>
                              <p:par>
                                <p:cTn id="12" presetID="21" presetClass="entr" presetSubtype="1" fill="hold" grpId="0" nodeType="afterEffect">
                                  <p:stCondLst>
                                    <p:cond delay="500"/>
                                  </p:stCondLst>
                                  <p:childTnLst>
                                    <p:set>
                                      <p:cBhvr>
                                        <p:cTn id="13" dur="1" fill="hold">
                                          <p:stCondLst>
                                            <p:cond delay="0"/>
                                          </p:stCondLst>
                                        </p:cTn>
                                        <p:tgtEl>
                                          <p:spTgt spid="5"/>
                                        </p:tgtEl>
                                        <p:attrNameLst>
                                          <p:attrName>style.visibility</p:attrName>
                                        </p:attrNameLst>
                                      </p:cBhvr>
                                      <p:to>
                                        <p:strVal val="visible"/>
                                      </p:to>
                                    </p:set>
                                    <p:animEffect transition="in" filter="wheel(1)">
                                      <p:cBhvr>
                                        <p:cTn id="14" dur="2000"/>
                                        <p:tgtEl>
                                          <p:spTgt spid="5"/>
                                        </p:tgtEl>
                                      </p:cBhvr>
                                    </p:animEffect>
                                  </p:childTnLst>
                                </p:cTn>
                              </p:par>
                            </p:childTnLst>
                          </p:cTn>
                        </p:par>
                        <p:par>
                          <p:cTn id="15" fill="hold">
                            <p:stCondLst>
                              <p:cond delay="5500"/>
                            </p:stCondLst>
                            <p:childTnLst>
                              <p:par>
                                <p:cTn id="16" presetID="22" presetClass="entr" presetSubtype="8"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left)">
                                      <p:cBhvr>
                                        <p:cTn id="18" dur="1500"/>
                                        <p:tgtEl>
                                          <p:spTgt spid="8"/>
                                        </p:tgtEl>
                                      </p:cBhvr>
                                    </p:animEffect>
                                  </p:childTnLst>
                                </p:cTn>
                              </p:par>
                            </p:childTnLst>
                          </p:cTn>
                        </p:par>
                        <p:par>
                          <p:cTn id="19" fill="hold">
                            <p:stCondLst>
                              <p:cond delay="7000"/>
                            </p:stCondLst>
                            <p:childTnLst>
                              <p:par>
                                <p:cTn id="20" presetID="10" presetClass="entr" presetSubtype="0"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500"/>
                                        <p:tgtEl>
                                          <p:spTgt spid="10"/>
                                        </p:tgtEl>
                                      </p:cBhvr>
                                    </p:animEffect>
                                  </p:childTnLst>
                                </p:cTn>
                              </p:par>
                            </p:childTnLst>
                          </p:cTn>
                        </p:par>
                        <p:par>
                          <p:cTn id="23" fill="hold">
                            <p:stCondLst>
                              <p:cond delay="8500"/>
                            </p:stCondLst>
                            <p:childTnLst>
                              <p:par>
                                <p:cTn id="24" presetID="47" presetClass="entr" presetSubtype="0"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1500"/>
                                        <p:tgtEl>
                                          <p:spTgt spid="12"/>
                                        </p:tgtEl>
                                      </p:cBhvr>
                                    </p:animEffect>
                                    <p:anim calcmode="lin" valueType="num">
                                      <p:cBhvr>
                                        <p:cTn id="27" dur="1500" fill="hold"/>
                                        <p:tgtEl>
                                          <p:spTgt spid="12"/>
                                        </p:tgtEl>
                                        <p:attrNameLst>
                                          <p:attrName>ppt_x</p:attrName>
                                        </p:attrNameLst>
                                      </p:cBhvr>
                                      <p:tavLst>
                                        <p:tav tm="0">
                                          <p:val>
                                            <p:strVal val="#ppt_x"/>
                                          </p:val>
                                        </p:tav>
                                        <p:tav tm="100000">
                                          <p:val>
                                            <p:strVal val="#ppt_x"/>
                                          </p:val>
                                        </p:tav>
                                      </p:tavLst>
                                    </p:anim>
                                    <p:anim calcmode="lin" valueType="num">
                                      <p:cBhvr>
                                        <p:cTn id="28" dur="1500" fill="hold"/>
                                        <p:tgtEl>
                                          <p:spTgt spid="12"/>
                                        </p:tgtEl>
                                        <p:attrNameLst>
                                          <p:attrName>ppt_y</p:attrName>
                                        </p:attrNameLst>
                                      </p:cBhvr>
                                      <p:tavLst>
                                        <p:tav tm="0">
                                          <p:val>
                                            <p:strVal val="#ppt_y-.1"/>
                                          </p:val>
                                        </p:tav>
                                        <p:tav tm="100000">
                                          <p:val>
                                            <p:strVal val="#ppt_y"/>
                                          </p:val>
                                        </p:tav>
                                      </p:tavLst>
                                    </p:anim>
                                  </p:childTnLst>
                                </p:cTn>
                              </p:par>
                            </p:childTnLst>
                          </p:cTn>
                        </p:par>
                        <p:par>
                          <p:cTn id="29" fill="hold">
                            <p:stCondLst>
                              <p:cond delay="10000"/>
                            </p:stCondLst>
                            <p:childTnLst>
                              <p:par>
                                <p:cTn id="30" presetID="16" presetClass="entr" presetSubtype="37" fill="hold" grpId="0" nodeType="after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arn(outVertical)">
                                      <p:cBhvr>
                                        <p:cTn id="32"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P spid="5" grpId="0" animBg="1"/>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8875D3-73C9-8FC2-277B-3A31079F9F78}"/>
            </a:ext>
          </a:extLst>
        </p:cNvPr>
        <p:cNvGrpSpPr/>
        <p:nvPr/>
      </p:nvGrpSpPr>
      <p:grpSpPr>
        <a:xfrm>
          <a:off x="0" y="0"/>
          <a:ext cx="0" cy="0"/>
          <a:chOff x="0" y="0"/>
          <a:chExt cx="0" cy="0"/>
        </a:xfrm>
      </p:grpSpPr>
      <p:pic>
        <p:nvPicPr>
          <p:cNvPr id="6" name="Rám">
            <a:extLst>
              <a:ext uri="{FF2B5EF4-FFF2-40B4-BE49-F238E27FC236}">
                <a16:creationId xmlns:a16="http://schemas.microsoft.com/office/drawing/2014/main" id="{50FEB15F-16C2-868D-5D0A-3A5CDB61F52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Pozadie textu">
            <a:extLst>
              <a:ext uri="{FF2B5EF4-FFF2-40B4-BE49-F238E27FC236}">
                <a16:creationId xmlns:a16="http://schemas.microsoft.com/office/drawing/2014/main" id="{C4C3C461-5702-E3EA-FB24-A68CB1D47920}"/>
              </a:ext>
            </a:extLst>
          </p:cNvPr>
          <p:cNvSpPr/>
          <p:nvPr/>
        </p:nvSpPr>
        <p:spPr>
          <a:xfrm>
            <a:off x="763165" y="1617179"/>
            <a:ext cx="10472400" cy="3809554"/>
          </a:xfrm>
          <a:prstGeom prst="roundRect">
            <a:avLst/>
          </a:prstGeom>
          <a:gradFill>
            <a:gsLst>
              <a:gs pos="0">
                <a:srgbClr val="85D5C6"/>
              </a:gs>
              <a:gs pos="68000">
                <a:srgbClr val="AFE3D9"/>
              </a:gs>
              <a:gs pos="100000">
                <a:srgbClr val="D7F1EC"/>
              </a:gs>
            </a:gsLst>
            <a:lin ang="16200000" scaled="1"/>
          </a:gradFill>
          <a:ln w="19050">
            <a:solidFill>
              <a:sysClr val="window" lastClr="FFFFFF"/>
            </a:solidFill>
          </a:ln>
          <a:effectLst/>
        </p:spPr>
        <p:txBody>
          <a:bodyPr wrap="square" lIns="108000" tIns="0" rIns="108000" bIns="0" rtlCol="0">
            <a:spAutoFit/>
          </a:bodyPr>
          <a:lstStyle/>
          <a:p>
            <a:pPr algn="just">
              <a:lnSpc>
                <a:spcPts val="3000"/>
              </a:lnSpc>
            </a:pPr>
            <a:r>
              <a:rPr kumimoji="0" lang="sk-SK" sz="4000" b="0" i="0" u="none" strike="noStrike" kern="0" cap="none" spc="0" normalizeH="0" baseline="0" noProof="0">
                <a:ln>
                  <a:solidFill>
                    <a:prstClr val="black"/>
                  </a:solidFill>
                </a:ln>
                <a:solidFill>
                  <a:srgbClr val="FF0000"/>
                </a:solidFill>
                <a:effectLst/>
                <a:uLnTx/>
                <a:uFillTx/>
                <a:latin typeface="Nadianne" panose="03020902050305070206" pitchFamily="66" charset="-18"/>
                <a:ea typeface="+mn-ea"/>
                <a:cs typeface="+mn-cs"/>
              </a:rPr>
              <a:t>    P</a:t>
            </a:r>
            <a:r>
              <a:rPr lang="fr-FR" sz="2000" i="1" kern="0">
                <a:latin typeface="Tekton Pro" panose="020F0603020208020904" pitchFamily="34" charset="-18"/>
              </a:rPr>
              <a:t>orto Rico est un territoire non incorporé des États-Unis. Situé dans les Caraïbes, à l'est de la République dominicaine, il mesure 180 km de long d'est en ouest et 65 km de large. Sa capitale, San Juan, a été fondée en 1508. Au XVIe siècle, Porto Rico fut colonisé par les Espagnols, qui contrôlèrent le territoire jusqu'au XIXe siècle, date à laquelle l'île passa sous administration américaine. Les langues officielles de Porto Rico sont l'espagnol et l'anglais. San Juan possède un riche patrimoine architectural. La forteresse El Morro, par exemple, est un site emblématique. La vieille ville est inscrite au patrimoine mondial de l'UNESCO. L'île abrite la réserve naturelle d'El Yunque, qui renferme la seule forêt tropicale humide des États-Unis. Ses magnifiques plages, ses récifs coralliens foisonnants et sa végétation tropicale luxuriante attirent également les touristes.</a:t>
            </a:r>
            <a:endParaRPr lang="sk-SK" sz="2000" kern="0">
              <a:ln>
                <a:solidFill>
                  <a:prstClr val="white"/>
                </a:solidFill>
              </a:ln>
              <a:latin typeface="Tekton Pro" panose="020F0603020208020904" pitchFamily="34" charset="-18"/>
            </a:endParaRPr>
          </a:p>
        </p:txBody>
      </p:sp>
      <p:sp>
        <p:nvSpPr>
          <p:cNvPr id="3" name="Kruh">
            <a:extLst>
              <a:ext uri="{FF2B5EF4-FFF2-40B4-BE49-F238E27FC236}">
                <a16:creationId xmlns:a16="http://schemas.microsoft.com/office/drawing/2014/main" id="{01D82491-3D69-F230-9CC0-3FB32A5C4572}"/>
              </a:ext>
            </a:extLst>
          </p:cNvPr>
          <p:cNvSpPr/>
          <p:nvPr/>
        </p:nvSpPr>
        <p:spPr>
          <a:xfrm>
            <a:off x="11234166" y="6015216"/>
            <a:ext cx="513199" cy="485888"/>
          </a:xfrm>
          <a:prstGeom prst="ellipse">
            <a:avLst/>
          </a:prstGeom>
          <a:solidFill>
            <a:srgbClr val="D7F1EC"/>
          </a:solidFill>
          <a:ln w="12700" cap="flat" cmpd="sng" algn="ctr">
            <a:solidFill>
              <a:sysClr val="windowText" lastClr="000000"/>
            </a:solidFill>
            <a:prstDash val="solid"/>
            <a:miter lim="800000"/>
          </a:ln>
          <a:effectLst>
            <a:outerShdw blurRad="38100" dist="76200" dir="2700000" algn="tl" rotWithShape="0">
              <a:sysClr val="windowText" lastClr="000000"/>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4" name="Myš">
            <a:extLst>
              <a:ext uri="{FF2B5EF4-FFF2-40B4-BE49-F238E27FC236}">
                <a16:creationId xmlns:a16="http://schemas.microsoft.com/office/drawing/2014/main" id="{35CA9BAA-03E5-4CE0-0CF8-FD956D58D8C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20683170">
            <a:off x="11306184" y="6089823"/>
            <a:ext cx="369161" cy="369161"/>
          </a:xfrm>
          <a:prstGeom prst="rect">
            <a:avLst/>
          </a:prstGeom>
          <a:effectLst>
            <a:outerShdw blurRad="63500" dist="38100" dir="2700000" algn="tl" rotWithShape="0">
              <a:prstClr val="black">
                <a:alpha val="70000"/>
              </a:prstClr>
            </a:outerShdw>
          </a:effectLst>
        </p:spPr>
      </p:pic>
      <p:pic>
        <p:nvPicPr>
          <p:cNvPr id="5" name="Vlajka FRA">
            <a:hlinkClick r:id="" action="ppaction://noaction"/>
            <a:extLst>
              <a:ext uri="{FF2B5EF4-FFF2-40B4-BE49-F238E27FC236}">
                <a16:creationId xmlns:a16="http://schemas.microsoft.com/office/drawing/2014/main" id="{F6AE8543-03A5-C65C-B6BD-71FFFC397B23}"/>
              </a:ext>
            </a:extLst>
          </p:cNvPr>
          <p:cNvPicPr>
            <a:picLocks noChangeAspect="1"/>
          </p:cNvPicPr>
          <p:nvPr/>
        </p:nvPicPr>
        <p:blipFill>
          <a:blip r:embed="rId4">
            <a:extLst>
              <a:ext uri="{28A0092B-C50C-407E-A947-70E740481C1C}">
                <a14:useLocalDpi xmlns:a14="http://schemas.microsoft.com/office/drawing/2010/main" val="0"/>
              </a:ext>
            </a:extLst>
          </a:blip>
          <a:srcRect t="249" b="249"/>
          <a:stretch/>
        </p:blipFill>
        <p:spPr>
          <a:xfrm>
            <a:off x="506566" y="6161001"/>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grpSp>
        <p:nvGrpSpPr>
          <p:cNvPr id="8" name="Čítanie">
            <a:extLst>
              <a:ext uri="{FF2B5EF4-FFF2-40B4-BE49-F238E27FC236}">
                <a16:creationId xmlns:a16="http://schemas.microsoft.com/office/drawing/2014/main" id="{4760BC7B-E14F-8CEC-E8C2-41FDCD099D1E}"/>
              </a:ext>
            </a:extLst>
          </p:cNvPr>
          <p:cNvGrpSpPr/>
          <p:nvPr/>
        </p:nvGrpSpPr>
        <p:grpSpPr>
          <a:xfrm>
            <a:off x="10099830" y="191728"/>
            <a:ext cx="1647535" cy="716336"/>
            <a:chOff x="10099830" y="191728"/>
            <a:chExt cx="1647535" cy="716336"/>
          </a:xfrm>
        </p:grpSpPr>
        <p:sp>
          <p:nvSpPr>
            <p:cNvPr id="9" name="Bublina reči: obdĺžnik so zaoblenými rohmi 8">
              <a:extLst>
                <a:ext uri="{FF2B5EF4-FFF2-40B4-BE49-F238E27FC236}">
                  <a16:creationId xmlns:a16="http://schemas.microsoft.com/office/drawing/2014/main" id="{5C18EE4C-063C-FF67-BF25-B56744F6A48F}"/>
                </a:ext>
              </a:extLst>
            </p:cNvPr>
            <p:cNvSpPr/>
            <p:nvPr/>
          </p:nvSpPr>
          <p:spPr>
            <a:xfrm>
              <a:off x="10099830" y="191728"/>
              <a:ext cx="1647535" cy="485888"/>
            </a:xfrm>
            <a:prstGeom prst="wedgeRoundRectCallout">
              <a:avLst>
                <a:gd name="adj1" fmla="val -22848"/>
                <a:gd name="adj2" fmla="val 70858"/>
                <a:gd name="adj3" fmla="val 16667"/>
              </a:avLst>
            </a:prstGeom>
            <a:solidFill>
              <a:srgbClr val="ECD47E"/>
            </a:solidFill>
            <a:ln w="63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1200" i="1">
                  <a:solidFill>
                    <a:srgbClr val="542708"/>
                  </a:solidFill>
                </a:rPr>
                <a:t>Cliquez pour lire</a:t>
              </a:r>
            </a:p>
            <a:p>
              <a:pPr algn="ctr"/>
              <a:r>
                <a:rPr lang="fr-FR" sz="1200" i="1">
                  <a:solidFill>
                    <a:srgbClr val="542708"/>
                  </a:solidFill>
                </a:rPr>
                <a:t>le texte</a:t>
              </a:r>
              <a:endParaRPr lang="sk-SK" sz="1200" i="1">
                <a:solidFill>
                  <a:srgbClr val="542708"/>
                </a:solidFill>
              </a:endParaRPr>
            </a:p>
          </p:txBody>
        </p:sp>
        <p:sp>
          <p:nvSpPr>
            <p:cNvPr id="10" name="Bod">
              <a:hlinkClick r:id="" action="ppaction://noaction">
                <a:snd r:embed="rId5" name="FRA Portoriko.wav"/>
              </a:hlinkClick>
              <a:extLst>
                <a:ext uri="{FF2B5EF4-FFF2-40B4-BE49-F238E27FC236}">
                  <a16:creationId xmlns:a16="http://schemas.microsoft.com/office/drawing/2014/main" id="{3A6250F7-FFD7-B0D4-774E-9AF8E660809F}"/>
                </a:ext>
              </a:extLst>
            </p:cNvPr>
            <p:cNvSpPr/>
            <p:nvPr/>
          </p:nvSpPr>
          <p:spPr>
            <a:xfrm>
              <a:off x="10446327" y="685115"/>
              <a:ext cx="222949" cy="222949"/>
            </a:xfrm>
            <a:prstGeom prst="ellipse">
              <a:avLst/>
            </a:prstGeom>
            <a:solidFill>
              <a:srgbClr val="FF000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p>
          </p:txBody>
        </p:sp>
      </p:grpSp>
    </p:spTree>
    <p:extLst>
      <p:ext uri="{BB962C8B-B14F-4D97-AF65-F5344CB8AC3E}">
        <p14:creationId xmlns:p14="http://schemas.microsoft.com/office/powerpoint/2010/main" val="24516843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2000"/>
                                        <p:tgtEl>
                                          <p:spTgt spid="2"/>
                                        </p:tgtEl>
                                      </p:cBhvr>
                                    </p:animEffect>
                                  </p:childTnLst>
                                </p:cTn>
                              </p:par>
                              <p:par>
                                <p:cTn id="8" presetID="2" presetClass="entr" presetSubtype="3"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500" fill="hold"/>
                                        <p:tgtEl>
                                          <p:spTgt spid="8"/>
                                        </p:tgtEl>
                                        <p:attrNameLst>
                                          <p:attrName>ppt_x</p:attrName>
                                        </p:attrNameLst>
                                      </p:cBhvr>
                                      <p:tavLst>
                                        <p:tav tm="0">
                                          <p:val>
                                            <p:strVal val="1+#ppt_w/2"/>
                                          </p:val>
                                        </p:tav>
                                        <p:tav tm="100000">
                                          <p:val>
                                            <p:strVal val="#ppt_x"/>
                                          </p:val>
                                        </p:tav>
                                      </p:tavLst>
                                    </p:anim>
                                    <p:anim calcmode="lin" valueType="num">
                                      <p:cBhvr additive="base">
                                        <p:cTn id="11" dur="500" fill="hold"/>
                                        <p:tgtEl>
                                          <p:spTgt spid="8"/>
                                        </p:tgtEl>
                                        <p:attrNameLst>
                                          <p:attrName>ppt_y</p:attrName>
                                        </p:attrNameLst>
                                      </p:cBhvr>
                                      <p:tavLst>
                                        <p:tav tm="0">
                                          <p:val>
                                            <p:strVal val="0-#ppt_h/2"/>
                                          </p:val>
                                        </p:tav>
                                        <p:tav tm="100000">
                                          <p:val>
                                            <p:strVal val="#ppt_y"/>
                                          </p:val>
                                        </p:tav>
                                      </p:tavLst>
                                    </p:anim>
                                  </p:childTnLst>
                                </p:cTn>
                              </p:par>
                            </p:childTnLst>
                          </p:cTn>
                        </p:par>
                        <p:par>
                          <p:cTn id="12" fill="hold">
                            <p:stCondLst>
                              <p:cond delay="2000"/>
                            </p:stCondLst>
                            <p:childTnLst>
                              <p:par>
                                <p:cTn id="13" presetID="10" presetClass="entr" presetSubtype="0" fill="hold" nodeType="afterEffect">
                                  <p:stCondLst>
                                    <p:cond delay="5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5DE04E-D8F2-2441-D8C1-FF71739972E8}"/>
            </a:ext>
          </a:extLst>
        </p:cNvPr>
        <p:cNvGrpSpPr/>
        <p:nvPr/>
      </p:nvGrpSpPr>
      <p:grpSpPr>
        <a:xfrm>
          <a:off x="0" y="0"/>
          <a:ext cx="0" cy="0"/>
          <a:chOff x="0" y="0"/>
          <a:chExt cx="0" cy="0"/>
        </a:xfrm>
      </p:grpSpPr>
      <p:pic>
        <p:nvPicPr>
          <p:cNvPr id="4" name="Foto">
            <a:extLst>
              <a:ext uri="{FF2B5EF4-FFF2-40B4-BE49-F238E27FC236}">
                <a16:creationId xmlns:a16="http://schemas.microsoft.com/office/drawing/2014/main" id="{F337492F-412B-DF80-201D-64D2A8C5B8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910B641-8096-FEB5-52AA-1A99F7DA019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2" name="Autor">
            <a:extLst>
              <a:ext uri="{FF2B5EF4-FFF2-40B4-BE49-F238E27FC236}">
                <a16:creationId xmlns:a16="http://schemas.microsoft.com/office/drawing/2014/main" id="{31C0F89E-AD9A-D9E6-41EF-781347D9365D}"/>
              </a:ext>
            </a:extLst>
          </p:cNvPr>
          <p:cNvSpPr/>
          <p:nvPr/>
        </p:nvSpPr>
        <p:spPr>
          <a:xfrm>
            <a:off x="5453243" y="6319498"/>
            <a:ext cx="1285496"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Prayitno</a:t>
            </a:r>
          </a:p>
        </p:txBody>
      </p:sp>
    </p:spTree>
    <p:extLst>
      <p:ext uri="{BB962C8B-B14F-4D97-AF65-F5344CB8AC3E}">
        <p14:creationId xmlns:p14="http://schemas.microsoft.com/office/powerpoint/2010/main" val="2502508559"/>
      </p:ext>
    </p:extLst>
  </p:cSld>
  <p:clrMapOvr>
    <a:masterClrMapping/>
  </p:clrMapOvr>
  <mc:AlternateContent xmlns:mc="http://schemas.openxmlformats.org/markup-compatibility/2006" xmlns:p14="http://schemas.microsoft.com/office/powerpoint/2010/main">
    <mc:Choice Requires="p14">
      <p:transition spd="slow" p14:dur="4000" advClick="0" advTm="5000">
        <p14:vortex dir="r"/>
        <p:sndAc>
          <p:stSnd loop="1">
            <p:snd r:embed="rId2" name="Enrique Chia - En mi viejo San Juan.wav"/>
          </p:stSnd>
        </p:sndAc>
      </p:transition>
    </mc:Choice>
    <mc:Fallback xmlns="">
      <p:transition spd="slow" advClick="0" advTm="5000">
        <p:fade/>
        <p:sndAc>
          <p:stSnd loop="1">
            <p:snd r:embed="rId5" name="Enrique Chia - En mi viejo San Juan.wav"/>
          </p:stSnd>
        </p:sndAc>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D8C64C-4363-32C8-BF41-6F980EB35E54}"/>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9F6835B7-B909-4676-20F0-BFE872CC70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BC559032-627B-081A-704B-00DF26E78CC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D453B928-F6E4-8A64-878A-C57444144CA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A1251FA8-6CFC-2B7E-D0A5-3A355385D9CE}"/>
              </a:ext>
            </a:extLst>
          </p:cNvPr>
          <p:cNvSpPr/>
          <p:nvPr/>
        </p:nvSpPr>
        <p:spPr>
          <a:xfrm>
            <a:off x="5251389" y="6319498"/>
            <a:ext cx="1689204"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Breezy Baldwin</a:t>
            </a:r>
          </a:p>
        </p:txBody>
      </p:sp>
      <p:pic>
        <p:nvPicPr>
          <p:cNvPr id="3" name="Rám">
            <a:extLst>
              <a:ext uri="{FF2B5EF4-FFF2-40B4-BE49-F238E27FC236}">
                <a16:creationId xmlns:a16="http://schemas.microsoft.com/office/drawing/2014/main" id="{6BECDC6B-A8CE-B316-B017-B5A221B0395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148553235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757116-FA46-CD8F-345E-F3549C64DBF9}"/>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DE870B7D-7F75-3218-C5E7-C201D4FD725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73029551-1263-F3DB-DA07-813BEDAC94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BAD3F4AB-5C01-BB67-D716-DC751EA5F62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09EC31B7-2FED-1091-E34B-85F66444853E}"/>
              </a:ext>
            </a:extLst>
          </p:cNvPr>
          <p:cNvSpPr/>
          <p:nvPr/>
        </p:nvSpPr>
        <p:spPr>
          <a:xfrm>
            <a:off x="5251389" y="6319498"/>
            <a:ext cx="1689204"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Breezy Baldwin</a:t>
            </a:r>
          </a:p>
        </p:txBody>
      </p:sp>
      <p:pic>
        <p:nvPicPr>
          <p:cNvPr id="3" name="Rám">
            <a:extLst>
              <a:ext uri="{FF2B5EF4-FFF2-40B4-BE49-F238E27FC236}">
                <a16:creationId xmlns:a16="http://schemas.microsoft.com/office/drawing/2014/main" id="{A7E68FC0-4B1A-9FAE-30B1-A14B5CD6A2B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68745560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804986-66E3-4FBA-7A9F-0F8BD62DFD33}"/>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92796FCA-C323-3118-C7DA-98C171F7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743FD22F-3CA8-55B4-250C-13F09D9FBF2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0263B3A9-514F-146E-FD81-906AB72338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CE7360FF-E511-5304-DB27-1CC4D00FF42A}"/>
              </a:ext>
            </a:extLst>
          </p:cNvPr>
          <p:cNvSpPr/>
          <p:nvPr/>
        </p:nvSpPr>
        <p:spPr>
          <a:xfrm>
            <a:off x="5251389" y="6319498"/>
            <a:ext cx="1689204"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Breezy Baldwin</a:t>
            </a:r>
          </a:p>
        </p:txBody>
      </p:sp>
      <p:pic>
        <p:nvPicPr>
          <p:cNvPr id="3" name="Rám">
            <a:extLst>
              <a:ext uri="{FF2B5EF4-FFF2-40B4-BE49-F238E27FC236}">
                <a16:creationId xmlns:a16="http://schemas.microsoft.com/office/drawing/2014/main" id="{FC063D4E-D484-A11D-D96E-164492A748F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73302553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E0A672-4133-E1BC-F5EB-EE39546522F8}"/>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49DDF197-A388-4CAE-359D-E67AADC1723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946C1C45-EE8C-3A55-FEE2-B654A425123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5BDB0E6F-F170-7FC8-2D96-A8D208BAA6B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61378FDD-0D88-EA98-370D-646AA5127F02}"/>
              </a:ext>
            </a:extLst>
          </p:cNvPr>
          <p:cNvSpPr/>
          <p:nvPr/>
        </p:nvSpPr>
        <p:spPr>
          <a:xfrm>
            <a:off x="5283555" y="6319498"/>
            <a:ext cx="1624872"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Lucas Klamert</a:t>
            </a:r>
          </a:p>
        </p:txBody>
      </p:sp>
      <p:pic>
        <p:nvPicPr>
          <p:cNvPr id="3" name="Rám">
            <a:extLst>
              <a:ext uri="{FF2B5EF4-FFF2-40B4-BE49-F238E27FC236}">
                <a16:creationId xmlns:a16="http://schemas.microsoft.com/office/drawing/2014/main" id="{14EFC487-4C8A-4340-5452-20B24FAB897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107883778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6256A7-07DC-1E7B-0296-671D2DC5EAF4}"/>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4EDDDC9E-D2C1-0CB4-C5DA-47DB44A947A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F742739D-1F37-458B-9F8E-B6E417DD8D2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5FB2B9CB-744B-54DD-ED26-AE10F8703B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D739D151-101A-A8F0-E924-DB17BDFF9626}"/>
              </a:ext>
            </a:extLst>
          </p:cNvPr>
          <p:cNvSpPr/>
          <p:nvPr/>
        </p:nvSpPr>
        <p:spPr>
          <a:xfrm>
            <a:off x="5283555" y="6319498"/>
            <a:ext cx="1624872"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Lucas Klamert</a:t>
            </a:r>
          </a:p>
        </p:txBody>
      </p:sp>
      <p:pic>
        <p:nvPicPr>
          <p:cNvPr id="3" name="Rám">
            <a:extLst>
              <a:ext uri="{FF2B5EF4-FFF2-40B4-BE49-F238E27FC236}">
                <a16:creationId xmlns:a16="http://schemas.microsoft.com/office/drawing/2014/main" id="{3BC60801-43D0-2E1B-1A71-D688B91F5C3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54107355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912369-1480-B0CB-286F-1FD4EE54F656}"/>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FC70F0A5-11DD-0B4F-6951-A986DF4A3F9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53EBD046-EDAC-0841-8DEC-28F3D6C90DD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756B1DDD-053D-1A3E-A730-304ED91699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D06BF2DB-0BE3-E785-0B3D-EF1D4ADE8F27}"/>
              </a:ext>
            </a:extLst>
          </p:cNvPr>
          <p:cNvSpPr/>
          <p:nvPr/>
        </p:nvSpPr>
        <p:spPr>
          <a:xfrm>
            <a:off x="5283555" y="6319498"/>
            <a:ext cx="1624872"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Lucas Klamert</a:t>
            </a:r>
          </a:p>
        </p:txBody>
      </p:sp>
      <p:pic>
        <p:nvPicPr>
          <p:cNvPr id="3" name="Rám">
            <a:extLst>
              <a:ext uri="{FF2B5EF4-FFF2-40B4-BE49-F238E27FC236}">
                <a16:creationId xmlns:a16="http://schemas.microsoft.com/office/drawing/2014/main" id="{737B6D3C-E4A8-5C9C-0145-EF8235F22E1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411757712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7D5100-256E-C6C8-B326-BDF1F9397A84}"/>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4BA242DA-05ED-A4E0-5C16-5359DCA52AF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F273D93D-CBCA-8D9A-FA00-59E34463F18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C27BA1EF-51D4-DFDC-BDE0-C58D122E789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001E0CFD-A164-A13C-61C7-07120BD5DEFF}"/>
              </a:ext>
            </a:extLst>
          </p:cNvPr>
          <p:cNvSpPr/>
          <p:nvPr/>
        </p:nvSpPr>
        <p:spPr>
          <a:xfrm>
            <a:off x="5190357" y="6319498"/>
            <a:ext cx="1811268"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Damian Entwistle</a:t>
            </a:r>
          </a:p>
        </p:txBody>
      </p:sp>
      <p:pic>
        <p:nvPicPr>
          <p:cNvPr id="3" name="Rám">
            <a:extLst>
              <a:ext uri="{FF2B5EF4-FFF2-40B4-BE49-F238E27FC236}">
                <a16:creationId xmlns:a16="http://schemas.microsoft.com/office/drawing/2014/main" id="{0D949578-001B-BFB6-A8E0-052E72F5007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21334947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1F3B6F-690B-EB0D-B46D-B4ABFE1CFC1F}"/>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2F075BE7-B98A-68C0-088D-D74E110B59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91C7F0E1-CF5D-265F-1A77-48DF4911A86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50ADA815-F9B4-0D6B-AC78-028F2199E69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7" name="Autor">
            <a:extLst>
              <a:ext uri="{FF2B5EF4-FFF2-40B4-BE49-F238E27FC236}">
                <a16:creationId xmlns:a16="http://schemas.microsoft.com/office/drawing/2014/main" id="{46A42FEF-09D0-19BF-AA8C-E02CFA5FCA64}"/>
              </a:ext>
            </a:extLst>
          </p:cNvPr>
          <p:cNvSpPr/>
          <p:nvPr/>
        </p:nvSpPr>
        <p:spPr>
          <a:xfrm>
            <a:off x="5329741" y="6319498"/>
            <a:ext cx="1532500"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Jorge Láscar</a:t>
            </a:r>
          </a:p>
        </p:txBody>
      </p:sp>
      <p:pic>
        <p:nvPicPr>
          <p:cNvPr id="6" name="Rám">
            <a:extLst>
              <a:ext uri="{FF2B5EF4-FFF2-40B4-BE49-F238E27FC236}">
                <a16:creationId xmlns:a16="http://schemas.microsoft.com/office/drawing/2014/main" id="{EF70FD6A-755D-77B8-5CE9-A3E6EDD6E48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378800716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4000"/>
                                        <p:tgtEl>
                                          <p:spTgt spid="5"/>
                                        </p:tgtEl>
                                      </p:cBhvr>
                                    </p:animEffect>
                                  </p:childTnLst>
                                </p:cTn>
                              </p:par>
                              <p:par>
                                <p:cTn id="8" presetID="8" presetClass="entr" presetSubtype="32" fill="hold" nodeType="withEffect">
                                  <p:stCondLst>
                                    <p:cond delay="1500"/>
                                  </p:stCondLst>
                                  <p:childTnLst>
                                    <p:set>
                                      <p:cBhvr>
                                        <p:cTn id="9" dur="1" fill="hold">
                                          <p:stCondLst>
                                            <p:cond delay="0"/>
                                          </p:stCondLst>
                                        </p:cTn>
                                        <p:tgtEl>
                                          <p:spTgt spid="2"/>
                                        </p:tgtEl>
                                        <p:attrNameLst>
                                          <p:attrName>style.visibility</p:attrName>
                                        </p:attrNameLst>
                                      </p:cBhvr>
                                      <p:to>
                                        <p:strVal val="visible"/>
                                      </p:to>
                                    </p:set>
                                    <p:animEffect transition="in" filter="diamond(out)">
                                      <p:cBhvr>
                                        <p:cTn id="10" dur="1500"/>
                                        <p:tgtEl>
                                          <p:spTgt spid="2"/>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anim calcmode="lin" valueType="num">
                                      <p:cBhvr>
                                        <p:cTn id="14" dur="1500" fill="hold"/>
                                        <p:tgtEl>
                                          <p:spTgt spid="7"/>
                                        </p:tgtEl>
                                        <p:attrNameLst>
                                          <p:attrName>ppt_x</p:attrName>
                                        </p:attrNameLst>
                                      </p:cBhvr>
                                      <p:tavLst>
                                        <p:tav tm="0">
                                          <p:val>
                                            <p:strVal val="#ppt_x"/>
                                          </p:val>
                                        </p:tav>
                                        <p:tav tm="100000">
                                          <p:val>
                                            <p:strVal val="#ppt_x"/>
                                          </p:val>
                                        </p:tav>
                                      </p:tavLst>
                                    </p:anim>
                                    <p:anim calcmode="lin" valueType="num">
                                      <p:cBhvr>
                                        <p:cTn id="15" dur="1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4ADCDA-31B8-FBA1-D173-06EE7BE0E6EA}"/>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0DEF7B4E-C9BA-E5CC-69DB-BAAB796A8D7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11" name="Foto 1">
            <a:extLst>
              <a:ext uri="{FF2B5EF4-FFF2-40B4-BE49-F238E27FC236}">
                <a16:creationId xmlns:a16="http://schemas.microsoft.com/office/drawing/2014/main" id="{9B11B154-DFDD-8587-703D-C2CFB095A56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75FC1482-3D31-7FB2-ACE4-AB6927E79FD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13" name="Autor">
            <a:extLst>
              <a:ext uri="{FF2B5EF4-FFF2-40B4-BE49-F238E27FC236}">
                <a16:creationId xmlns:a16="http://schemas.microsoft.com/office/drawing/2014/main" id="{7CA2EF34-EA63-7CAB-7ADB-2FFC4670A12A}"/>
              </a:ext>
            </a:extLst>
          </p:cNvPr>
          <p:cNvSpPr/>
          <p:nvPr/>
        </p:nvSpPr>
        <p:spPr>
          <a:xfrm>
            <a:off x="5190357" y="6319498"/>
            <a:ext cx="1811268"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Damian Entwistle</a:t>
            </a:r>
          </a:p>
        </p:txBody>
      </p:sp>
      <p:pic>
        <p:nvPicPr>
          <p:cNvPr id="12" name="Rám">
            <a:extLst>
              <a:ext uri="{FF2B5EF4-FFF2-40B4-BE49-F238E27FC236}">
                <a16:creationId xmlns:a16="http://schemas.microsoft.com/office/drawing/2014/main" id="{7FDFD2D6-CCEA-6841-38CD-1AC8E0610C5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172296002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11"/>
                                        </p:tgtEl>
                                        <p:attrNameLst>
                                          <p:attrName>style.visibility</p:attrName>
                                        </p:attrNameLst>
                                      </p:cBhvr>
                                      <p:to>
                                        <p:strVal val="visible"/>
                                      </p:to>
                                    </p:set>
                                    <p:animEffect transition="in" filter="plus(out)">
                                      <p:cBhvr>
                                        <p:cTn id="7" dur="4000"/>
                                        <p:tgtEl>
                                          <p:spTgt spid="11"/>
                                        </p:tgtEl>
                                      </p:cBhvr>
                                    </p:animEffect>
                                  </p:childTnLst>
                                </p:cTn>
                              </p:par>
                              <p:par>
                                <p:cTn id="8" presetID="8" presetClass="entr" presetSubtype="32" fill="hold" nodeType="withEffect">
                                  <p:stCondLst>
                                    <p:cond delay="1500"/>
                                  </p:stCondLst>
                                  <p:childTnLst>
                                    <p:set>
                                      <p:cBhvr>
                                        <p:cTn id="9" dur="1" fill="hold">
                                          <p:stCondLst>
                                            <p:cond delay="0"/>
                                          </p:stCondLst>
                                        </p:cTn>
                                        <p:tgtEl>
                                          <p:spTgt spid="2"/>
                                        </p:tgtEl>
                                        <p:attrNameLst>
                                          <p:attrName>style.visibility</p:attrName>
                                        </p:attrNameLst>
                                      </p:cBhvr>
                                      <p:to>
                                        <p:strVal val="visible"/>
                                      </p:to>
                                    </p:set>
                                    <p:animEffect transition="in" filter="diamond(out)">
                                      <p:cBhvr>
                                        <p:cTn id="10" dur="1500"/>
                                        <p:tgtEl>
                                          <p:spTgt spid="2"/>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500"/>
                                        <p:tgtEl>
                                          <p:spTgt spid="13"/>
                                        </p:tgtEl>
                                      </p:cBhvr>
                                    </p:animEffect>
                                    <p:anim calcmode="lin" valueType="num">
                                      <p:cBhvr>
                                        <p:cTn id="14" dur="1500" fill="hold"/>
                                        <p:tgtEl>
                                          <p:spTgt spid="13"/>
                                        </p:tgtEl>
                                        <p:attrNameLst>
                                          <p:attrName>ppt_x</p:attrName>
                                        </p:attrNameLst>
                                      </p:cBhvr>
                                      <p:tavLst>
                                        <p:tav tm="0">
                                          <p:val>
                                            <p:strVal val="#ppt_x"/>
                                          </p:val>
                                        </p:tav>
                                        <p:tav tm="100000">
                                          <p:val>
                                            <p:strVal val="#ppt_x"/>
                                          </p:val>
                                        </p:tav>
                                      </p:tavLst>
                                    </p:anim>
                                    <p:anim calcmode="lin" valueType="num">
                                      <p:cBhvr>
                                        <p:cTn id="15" dur="1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C41AC4-99E3-AB8C-C61D-9D3C2AB8397D}"/>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15BAFA7D-D2CD-99C6-07E5-860B43AA50B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1">
            <a:extLst>
              <a:ext uri="{FF2B5EF4-FFF2-40B4-BE49-F238E27FC236}">
                <a16:creationId xmlns:a16="http://schemas.microsoft.com/office/drawing/2014/main" id="{3A6D3760-C729-D996-B660-2D432EBF5DE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D31448D9-9BD9-7485-EE60-2CA5865E0D6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4" name="Autor">
            <a:extLst>
              <a:ext uri="{FF2B5EF4-FFF2-40B4-BE49-F238E27FC236}">
                <a16:creationId xmlns:a16="http://schemas.microsoft.com/office/drawing/2014/main" id="{1A0A47A2-5FCF-0C5D-E56D-0A7CD74E0F3D}"/>
              </a:ext>
            </a:extLst>
          </p:cNvPr>
          <p:cNvSpPr/>
          <p:nvPr/>
        </p:nvSpPr>
        <p:spPr>
          <a:xfrm>
            <a:off x="5283555" y="6319498"/>
            <a:ext cx="1624872"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Lucas Klamert</a:t>
            </a:r>
          </a:p>
        </p:txBody>
      </p:sp>
      <p:pic>
        <p:nvPicPr>
          <p:cNvPr id="3" name="Rám">
            <a:extLst>
              <a:ext uri="{FF2B5EF4-FFF2-40B4-BE49-F238E27FC236}">
                <a16:creationId xmlns:a16="http://schemas.microsoft.com/office/drawing/2014/main" id="{254991A4-659B-44EA-CCCB-E9A55672C6F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182871722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plus(out)">
                                      <p:cBhvr>
                                        <p:cTn id="7" dur="4000"/>
                                        <p:tgtEl>
                                          <p:spTgt spid="2"/>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anim calcmode="lin" valueType="num">
                                      <p:cBhvr>
                                        <p:cTn id="14" dur="1500" fill="hold"/>
                                        <p:tgtEl>
                                          <p:spTgt spid="4"/>
                                        </p:tgtEl>
                                        <p:attrNameLst>
                                          <p:attrName>ppt_x</p:attrName>
                                        </p:attrNameLst>
                                      </p:cBhvr>
                                      <p:tavLst>
                                        <p:tav tm="0">
                                          <p:val>
                                            <p:strVal val="#ppt_x"/>
                                          </p:val>
                                        </p:tav>
                                        <p:tav tm="100000">
                                          <p:val>
                                            <p:strVal val="#ppt_x"/>
                                          </p:val>
                                        </p:tav>
                                      </p:tavLst>
                                    </p:anim>
                                    <p:anim calcmode="lin" valueType="num">
                                      <p:cBhvr>
                                        <p:cTn id="15" dur="1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9F6896-26DF-FA01-8C83-054025B5A595}"/>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8AE271D1-254D-525C-314C-79B4B2F83BF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81A2168D-7271-1E8C-7B6D-57A9C82F155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21F8EEF4-52F6-E712-73DF-76A53C22D2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081F56C2-6C6B-179C-6838-0A540B47EAA7}"/>
              </a:ext>
            </a:extLst>
          </p:cNvPr>
          <p:cNvSpPr/>
          <p:nvPr/>
        </p:nvSpPr>
        <p:spPr>
          <a:xfrm>
            <a:off x="5283555" y="6319498"/>
            <a:ext cx="1624872"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Lucas Klamert</a:t>
            </a:r>
          </a:p>
        </p:txBody>
      </p:sp>
      <p:pic>
        <p:nvPicPr>
          <p:cNvPr id="3" name="Rám">
            <a:extLst>
              <a:ext uri="{FF2B5EF4-FFF2-40B4-BE49-F238E27FC236}">
                <a16:creationId xmlns:a16="http://schemas.microsoft.com/office/drawing/2014/main" id="{CDC5791E-B2C5-3693-6803-B24E6264FFD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340383084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DE3038-AD7B-9C85-21BF-9E2EDB3E26AD}"/>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27A75964-ACE6-A95E-CCAF-ED10648547F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CA8BAB61-4D36-CAC7-8CFE-DA48CA8FE07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DDDA6DE6-4463-3641-C205-6013C907084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D151DB0D-C4F8-3A63-4F38-5650ABC5CA32}"/>
              </a:ext>
            </a:extLst>
          </p:cNvPr>
          <p:cNvSpPr/>
          <p:nvPr/>
        </p:nvSpPr>
        <p:spPr>
          <a:xfrm>
            <a:off x="5283555" y="6319498"/>
            <a:ext cx="1624872"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Lucas Klamert</a:t>
            </a:r>
          </a:p>
        </p:txBody>
      </p:sp>
      <p:pic>
        <p:nvPicPr>
          <p:cNvPr id="3" name="Rám">
            <a:extLst>
              <a:ext uri="{FF2B5EF4-FFF2-40B4-BE49-F238E27FC236}">
                <a16:creationId xmlns:a16="http://schemas.microsoft.com/office/drawing/2014/main" id="{7BCDEFED-2516-7BD3-2C38-28FE3D42FFC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240679690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FD2E2E-51FC-53CC-F00C-EE9FE3768518}"/>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086C1782-D65D-6F10-1573-1CF356B789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5B711DDE-5C0F-9EA8-C9F5-38CF16BBF3A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550938FB-4E9C-8408-1D78-F74B043460C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297398B1-57BA-E873-836D-2CC0D93E6AA7}"/>
              </a:ext>
            </a:extLst>
          </p:cNvPr>
          <p:cNvSpPr/>
          <p:nvPr/>
        </p:nvSpPr>
        <p:spPr>
          <a:xfrm>
            <a:off x="5283555" y="6319498"/>
            <a:ext cx="1624872"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Lucas Klamert</a:t>
            </a:r>
          </a:p>
        </p:txBody>
      </p:sp>
      <p:pic>
        <p:nvPicPr>
          <p:cNvPr id="3" name="Rám">
            <a:extLst>
              <a:ext uri="{FF2B5EF4-FFF2-40B4-BE49-F238E27FC236}">
                <a16:creationId xmlns:a16="http://schemas.microsoft.com/office/drawing/2014/main" id="{BD118EBB-B664-64A0-2E33-239E18DD8AD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198505046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E36244-146C-22A3-D21E-B3C904E490C5}"/>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0D460B01-AFA7-F0CA-30B1-01025D5FF24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85542B30-D586-45A1-754B-275D230B392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540B65B7-1183-3C8B-6F32-E965A3D82B1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A2693010-D8CB-C7A5-F2D3-F8D767E0C56E}"/>
              </a:ext>
            </a:extLst>
          </p:cNvPr>
          <p:cNvSpPr/>
          <p:nvPr/>
        </p:nvSpPr>
        <p:spPr>
          <a:xfrm>
            <a:off x="5409121" y="6319498"/>
            <a:ext cx="1373741"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Rick Beck</a:t>
            </a:r>
          </a:p>
        </p:txBody>
      </p:sp>
      <p:pic>
        <p:nvPicPr>
          <p:cNvPr id="3" name="Rám">
            <a:extLst>
              <a:ext uri="{FF2B5EF4-FFF2-40B4-BE49-F238E27FC236}">
                <a16:creationId xmlns:a16="http://schemas.microsoft.com/office/drawing/2014/main" id="{03E71E62-6D16-4B41-EF37-E7B7F3894CB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243078457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AFC6FC-2F44-A83D-0548-1745F998FB0C}"/>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0C1F331A-CF86-F7B0-272E-941C8E229D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5171F7E1-A641-7CE4-B6B3-CE4EC9E87F0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77D38C1C-862C-4C4F-E37D-8EF3349283F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5" name="Autor">
            <a:extLst>
              <a:ext uri="{FF2B5EF4-FFF2-40B4-BE49-F238E27FC236}">
                <a16:creationId xmlns:a16="http://schemas.microsoft.com/office/drawing/2014/main" id="{D6D59112-F870-A19A-6E29-FD7E697001DD}"/>
              </a:ext>
            </a:extLst>
          </p:cNvPr>
          <p:cNvSpPr/>
          <p:nvPr/>
        </p:nvSpPr>
        <p:spPr>
          <a:xfrm>
            <a:off x="5224997" y="6319498"/>
            <a:ext cx="1741988"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Andrey Sulitskiy</a:t>
            </a:r>
          </a:p>
        </p:txBody>
      </p:sp>
      <p:pic>
        <p:nvPicPr>
          <p:cNvPr id="3" name="Rám">
            <a:extLst>
              <a:ext uri="{FF2B5EF4-FFF2-40B4-BE49-F238E27FC236}">
                <a16:creationId xmlns:a16="http://schemas.microsoft.com/office/drawing/2014/main" id="{BD7241B1-8869-1A0A-5523-D3805CE3C8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221614952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2"/>
                                        </p:tgtEl>
                                        <p:attrNameLst>
                                          <p:attrName>style.visibility</p:attrName>
                                        </p:attrNameLst>
                                      </p:cBhvr>
                                      <p:to>
                                        <p:strVal val="visible"/>
                                      </p:to>
                                    </p:set>
                                    <p:animEffect transition="in" filter="diamond(out)">
                                      <p:cBhvr>
                                        <p:cTn id="10" dur="1500"/>
                                        <p:tgtEl>
                                          <p:spTgt spid="2"/>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anim calcmode="lin" valueType="num">
                                      <p:cBhvr>
                                        <p:cTn id="14" dur="1500" fill="hold"/>
                                        <p:tgtEl>
                                          <p:spTgt spid="5"/>
                                        </p:tgtEl>
                                        <p:attrNameLst>
                                          <p:attrName>ppt_x</p:attrName>
                                        </p:attrNameLst>
                                      </p:cBhvr>
                                      <p:tavLst>
                                        <p:tav tm="0">
                                          <p:val>
                                            <p:strVal val="#ppt_x"/>
                                          </p:val>
                                        </p:tav>
                                        <p:tav tm="100000">
                                          <p:val>
                                            <p:strVal val="#ppt_x"/>
                                          </p:val>
                                        </p:tav>
                                      </p:tavLst>
                                    </p:anim>
                                    <p:anim calcmode="lin" valueType="num">
                                      <p:cBhvr>
                                        <p:cTn id="15" dur="1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A14040-3750-C2D8-7B55-25F82B911C00}"/>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07BE998A-1486-0FF5-6BAD-8696B6612E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012332BC-BF48-8095-714D-ABBBE3AE9B1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3AF53AE8-6488-1329-96AD-DA9BFCE9CE3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5" name="Autor">
            <a:extLst>
              <a:ext uri="{FF2B5EF4-FFF2-40B4-BE49-F238E27FC236}">
                <a16:creationId xmlns:a16="http://schemas.microsoft.com/office/drawing/2014/main" id="{E1E346DF-BC0B-05FD-FE3C-74F0045E2FE1}"/>
              </a:ext>
            </a:extLst>
          </p:cNvPr>
          <p:cNvSpPr/>
          <p:nvPr/>
        </p:nvSpPr>
        <p:spPr>
          <a:xfrm>
            <a:off x="5453243" y="6319498"/>
            <a:ext cx="1285496"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Prayitno</a:t>
            </a:r>
          </a:p>
        </p:txBody>
      </p:sp>
      <p:pic>
        <p:nvPicPr>
          <p:cNvPr id="3" name="Rám">
            <a:extLst>
              <a:ext uri="{FF2B5EF4-FFF2-40B4-BE49-F238E27FC236}">
                <a16:creationId xmlns:a16="http://schemas.microsoft.com/office/drawing/2014/main" id="{3E7AC24A-6A68-D2EB-5A8C-4128365C8CC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4893520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2"/>
                                        </p:tgtEl>
                                        <p:attrNameLst>
                                          <p:attrName>style.visibility</p:attrName>
                                        </p:attrNameLst>
                                      </p:cBhvr>
                                      <p:to>
                                        <p:strVal val="visible"/>
                                      </p:to>
                                    </p:set>
                                    <p:animEffect transition="in" filter="diamond(out)">
                                      <p:cBhvr>
                                        <p:cTn id="10" dur="1500"/>
                                        <p:tgtEl>
                                          <p:spTgt spid="2"/>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anim calcmode="lin" valueType="num">
                                      <p:cBhvr>
                                        <p:cTn id="14" dur="1500" fill="hold"/>
                                        <p:tgtEl>
                                          <p:spTgt spid="5"/>
                                        </p:tgtEl>
                                        <p:attrNameLst>
                                          <p:attrName>ppt_x</p:attrName>
                                        </p:attrNameLst>
                                      </p:cBhvr>
                                      <p:tavLst>
                                        <p:tav tm="0">
                                          <p:val>
                                            <p:strVal val="#ppt_x"/>
                                          </p:val>
                                        </p:tav>
                                        <p:tav tm="100000">
                                          <p:val>
                                            <p:strVal val="#ppt_x"/>
                                          </p:val>
                                        </p:tav>
                                      </p:tavLst>
                                    </p:anim>
                                    <p:anim calcmode="lin" valueType="num">
                                      <p:cBhvr>
                                        <p:cTn id="15" dur="1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EC6AAB-602B-D296-2C4D-C667C1CAF60E}"/>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D493C3B4-DD29-01CD-D1D5-A952005E88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24318B00-BD68-FF24-95BF-DBDD2D6E063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2BB4FAD9-A46B-B52B-4549-C58BD75603A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E38A7106-F0FF-A005-3C20-39FF28262A22}"/>
              </a:ext>
            </a:extLst>
          </p:cNvPr>
          <p:cNvSpPr/>
          <p:nvPr/>
        </p:nvSpPr>
        <p:spPr>
          <a:xfrm>
            <a:off x="5262936" y="6319498"/>
            <a:ext cx="1666111"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Larry Syverson</a:t>
            </a:r>
          </a:p>
        </p:txBody>
      </p:sp>
      <p:pic>
        <p:nvPicPr>
          <p:cNvPr id="3" name="Rám">
            <a:extLst>
              <a:ext uri="{FF2B5EF4-FFF2-40B4-BE49-F238E27FC236}">
                <a16:creationId xmlns:a16="http://schemas.microsoft.com/office/drawing/2014/main" id="{88FDC203-B23D-BE3D-A026-7FD95BF63AD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71862609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373CE7-6DAF-E16D-8D17-237497B6091C}"/>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0DF7018D-C896-B902-6495-2EE91473C6E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1">
            <a:extLst>
              <a:ext uri="{FF2B5EF4-FFF2-40B4-BE49-F238E27FC236}">
                <a16:creationId xmlns:a16="http://schemas.microsoft.com/office/drawing/2014/main" id="{BA945BC9-CD12-07F8-768A-61B54A20B22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53952C32-6257-2E51-FF2F-CF9378F26D5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7" name="Autor">
            <a:extLst>
              <a:ext uri="{FF2B5EF4-FFF2-40B4-BE49-F238E27FC236}">
                <a16:creationId xmlns:a16="http://schemas.microsoft.com/office/drawing/2014/main" id="{8386B980-71A8-6B96-86F1-4469B0FD0352}"/>
              </a:ext>
            </a:extLst>
          </p:cNvPr>
          <p:cNvSpPr/>
          <p:nvPr/>
        </p:nvSpPr>
        <p:spPr>
          <a:xfrm>
            <a:off x="5224997" y="6319498"/>
            <a:ext cx="1741988"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Andrey Sulitskiy</a:t>
            </a:r>
          </a:p>
        </p:txBody>
      </p:sp>
      <p:pic>
        <p:nvPicPr>
          <p:cNvPr id="6" name="Rám">
            <a:extLst>
              <a:ext uri="{FF2B5EF4-FFF2-40B4-BE49-F238E27FC236}">
                <a16:creationId xmlns:a16="http://schemas.microsoft.com/office/drawing/2014/main" id="{EFBBE7D4-AB63-EA14-0A18-7A06D23C79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222342935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4000"/>
                                        <p:tgtEl>
                                          <p:spTgt spid="5"/>
                                        </p:tgtEl>
                                      </p:cBhvr>
                                    </p:animEffect>
                                  </p:childTnLst>
                                </p:cTn>
                              </p:par>
                              <p:par>
                                <p:cTn id="8" presetID="8" presetClass="entr" presetSubtype="32" fill="hold" nodeType="withEffect">
                                  <p:stCondLst>
                                    <p:cond delay="1500"/>
                                  </p:stCondLst>
                                  <p:childTnLst>
                                    <p:set>
                                      <p:cBhvr>
                                        <p:cTn id="9" dur="1" fill="hold">
                                          <p:stCondLst>
                                            <p:cond delay="0"/>
                                          </p:stCondLst>
                                        </p:cTn>
                                        <p:tgtEl>
                                          <p:spTgt spid="2"/>
                                        </p:tgtEl>
                                        <p:attrNameLst>
                                          <p:attrName>style.visibility</p:attrName>
                                        </p:attrNameLst>
                                      </p:cBhvr>
                                      <p:to>
                                        <p:strVal val="visible"/>
                                      </p:to>
                                    </p:set>
                                    <p:animEffect transition="in" filter="diamond(out)">
                                      <p:cBhvr>
                                        <p:cTn id="10" dur="1500"/>
                                        <p:tgtEl>
                                          <p:spTgt spid="2"/>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500"/>
                                        <p:tgtEl>
                                          <p:spTgt spid="7"/>
                                        </p:tgtEl>
                                      </p:cBhvr>
                                    </p:animEffect>
                                    <p:anim calcmode="lin" valueType="num">
                                      <p:cBhvr>
                                        <p:cTn id="14" dur="1500" fill="hold"/>
                                        <p:tgtEl>
                                          <p:spTgt spid="7"/>
                                        </p:tgtEl>
                                        <p:attrNameLst>
                                          <p:attrName>ppt_x</p:attrName>
                                        </p:attrNameLst>
                                      </p:cBhvr>
                                      <p:tavLst>
                                        <p:tav tm="0">
                                          <p:val>
                                            <p:strVal val="#ppt_x"/>
                                          </p:val>
                                        </p:tav>
                                        <p:tav tm="100000">
                                          <p:val>
                                            <p:strVal val="#ppt_x"/>
                                          </p:val>
                                        </p:tav>
                                      </p:tavLst>
                                    </p:anim>
                                    <p:anim calcmode="lin" valueType="num">
                                      <p:cBhvr>
                                        <p:cTn id="15" dur="1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CBB9A8-B814-C52B-9568-5265D7552E0F}"/>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4422B05A-721C-C04B-07F2-1F268DED70F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F4FA4FD4-4BD7-2B0B-0AFD-65882E261B2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0B985C85-05BC-60B0-BB58-3337F1EC26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1D14ABF1-06E2-4D19-C5C5-D3CBA76E868A}"/>
              </a:ext>
            </a:extLst>
          </p:cNvPr>
          <p:cNvSpPr/>
          <p:nvPr/>
        </p:nvSpPr>
        <p:spPr>
          <a:xfrm>
            <a:off x="5262936" y="6319498"/>
            <a:ext cx="1666111"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Larry Syverson</a:t>
            </a:r>
          </a:p>
        </p:txBody>
      </p:sp>
      <p:pic>
        <p:nvPicPr>
          <p:cNvPr id="3" name="Rám">
            <a:extLst>
              <a:ext uri="{FF2B5EF4-FFF2-40B4-BE49-F238E27FC236}">
                <a16:creationId xmlns:a16="http://schemas.microsoft.com/office/drawing/2014/main" id="{1865EFD6-3393-B9C3-0937-B8F2146C5BC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217810804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539CE4-0F2A-A0EA-D44E-9C58F4516C67}"/>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1F9E1CBA-34BE-FA18-89B5-6571182A223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D2ADC8FA-F006-3EED-A3AF-B4847A0B4E9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A9B84AA9-91ED-E295-5376-6AF1515CBEE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8629B328-9E41-D584-21B6-32E75B332468}"/>
              </a:ext>
            </a:extLst>
          </p:cNvPr>
          <p:cNvSpPr/>
          <p:nvPr/>
        </p:nvSpPr>
        <p:spPr>
          <a:xfrm>
            <a:off x="5262936" y="6319498"/>
            <a:ext cx="1666111"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Larry Syverson</a:t>
            </a:r>
          </a:p>
        </p:txBody>
      </p:sp>
      <p:pic>
        <p:nvPicPr>
          <p:cNvPr id="3" name="Rám">
            <a:extLst>
              <a:ext uri="{FF2B5EF4-FFF2-40B4-BE49-F238E27FC236}">
                <a16:creationId xmlns:a16="http://schemas.microsoft.com/office/drawing/2014/main" id="{10BD63C8-F2CA-0786-34A2-B7564F71D16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31076316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1AE510-246D-09FC-124E-728FD8C3FCE6}"/>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384DA206-E662-D371-E75E-0E24828C1E0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8F257FF7-DBBC-EA6D-DCAC-80D334AD3EB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86C72295-34D1-B2AB-62BE-393DF87195B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C78E6102-FA76-7E13-B0B9-D36468A802C1}"/>
              </a:ext>
            </a:extLst>
          </p:cNvPr>
          <p:cNvSpPr/>
          <p:nvPr/>
        </p:nvSpPr>
        <p:spPr>
          <a:xfrm>
            <a:off x="5190357" y="6319498"/>
            <a:ext cx="1811268"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Damian Entwistle</a:t>
            </a:r>
          </a:p>
        </p:txBody>
      </p:sp>
      <p:pic>
        <p:nvPicPr>
          <p:cNvPr id="3" name="Rám">
            <a:extLst>
              <a:ext uri="{FF2B5EF4-FFF2-40B4-BE49-F238E27FC236}">
                <a16:creationId xmlns:a16="http://schemas.microsoft.com/office/drawing/2014/main" id="{AECACEA5-A6D2-55DD-59F5-CB2F9B56075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131838296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8916A-153F-716C-BAF9-629C3F9916D9}"/>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0A624187-B26D-79E0-D571-CADF4C544AF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49F9491F-9B47-8C0E-02BF-A0C4A624E8C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910C05FB-B6E6-CEF4-DE75-0467C0B0C02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ACDD503F-1D52-C223-AD4C-CD0EF56160DE}"/>
              </a:ext>
            </a:extLst>
          </p:cNvPr>
          <p:cNvSpPr/>
          <p:nvPr/>
        </p:nvSpPr>
        <p:spPr>
          <a:xfrm>
            <a:off x="5283555" y="6319498"/>
            <a:ext cx="1624872"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Lucas Klamert</a:t>
            </a:r>
          </a:p>
        </p:txBody>
      </p:sp>
      <p:pic>
        <p:nvPicPr>
          <p:cNvPr id="3" name="Rám">
            <a:extLst>
              <a:ext uri="{FF2B5EF4-FFF2-40B4-BE49-F238E27FC236}">
                <a16:creationId xmlns:a16="http://schemas.microsoft.com/office/drawing/2014/main" id="{497617B4-95D0-F83E-0A8D-FDF4759B397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106742289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B9636-D994-0572-819D-A4458AA6352F}"/>
            </a:ext>
          </a:extLst>
        </p:cNvPr>
        <p:cNvGrpSpPr/>
        <p:nvPr/>
      </p:nvGrpSpPr>
      <p:grpSpPr>
        <a:xfrm>
          <a:off x="0" y="0"/>
          <a:ext cx="0" cy="0"/>
          <a:chOff x="0" y="0"/>
          <a:chExt cx="0" cy="0"/>
        </a:xfrm>
      </p:grpSpPr>
      <p:pic>
        <p:nvPicPr>
          <p:cNvPr id="9" name="Foto 0">
            <a:extLst>
              <a:ext uri="{FF2B5EF4-FFF2-40B4-BE49-F238E27FC236}">
                <a16:creationId xmlns:a16="http://schemas.microsoft.com/office/drawing/2014/main" id="{5E3F9D60-D590-BB83-192D-4F0D1A20145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8" name="Rám 0">
            <a:extLst>
              <a:ext uri="{FF2B5EF4-FFF2-40B4-BE49-F238E27FC236}">
                <a16:creationId xmlns:a16="http://schemas.microsoft.com/office/drawing/2014/main" id="{2CA5D751-4983-1A8A-832F-C709D452E3C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7" cy="6857994"/>
          </a:xfrm>
          <a:prstGeom prst="rect">
            <a:avLst/>
          </a:prstGeom>
        </p:spPr>
      </p:pic>
      <p:pic>
        <p:nvPicPr>
          <p:cNvPr id="4" name="Foto A">
            <a:extLst>
              <a:ext uri="{FF2B5EF4-FFF2-40B4-BE49-F238E27FC236}">
                <a16:creationId xmlns:a16="http://schemas.microsoft.com/office/drawing/2014/main" id="{D32E92E7-5B88-6F47-9920-EDC55ADFCBD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5943592" cy="6857991"/>
          </a:xfrm>
          <a:prstGeom prst="rect">
            <a:avLst/>
          </a:prstGeom>
        </p:spPr>
      </p:pic>
      <p:pic>
        <p:nvPicPr>
          <p:cNvPr id="3" name="Rám A">
            <a:extLst>
              <a:ext uri="{FF2B5EF4-FFF2-40B4-BE49-F238E27FC236}">
                <a16:creationId xmlns:a16="http://schemas.microsoft.com/office/drawing/2014/main" id="{5C3D5287-8CBD-647C-2440-580CD066071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5943595" cy="6857994"/>
          </a:xfrm>
          <a:prstGeom prst="rect">
            <a:avLst/>
          </a:prstGeom>
        </p:spPr>
      </p:pic>
      <p:sp>
        <p:nvSpPr>
          <p:cNvPr id="2" name="Autor A">
            <a:extLst>
              <a:ext uri="{FF2B5EF4-FFF2-40B4-BE49-F238E27FC236}">
                <a16:creationId xmlns:a16="http://schemas.microsoft.com/office/drawing/2014/main" id="{0BE5A10F-DBA3-DAE3-076B-23D9DD1DA865}"/>
              </a:ext>
            </a:extLst>
          </p:cNvPr>
          <p:cNvSpPr/>
          <p:nvPr/>
        </p:nvSpPr>
        <p:spPr>
          <a:xfrm>
            <a:off x="2138737" y="6319504"/>
            <a:ext cx="1666112"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Larry Syverson</a:t>
            </a:r>
          </a:p>
        </p:txBody>
      </p:sp>
      <p:pic>
        <p:nvPicPr>
          <p:cNvPr id="5" name="Foto B">
            <a:extLst>
              <a:ext uri="{FF2B5EF4-FFF2-40B4-BE49-F238E27FC236}">
                <a16:creationId xmlns:a16="http://schemas.microsoft.com/office/drawing/2014/main" id="{EAC57C2A-529C-A34F-3A14-230254E43CD2}"/>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8408" y="0"/>
            <a:ext cx="5943592" cy="6857991"/>
          </a:xfrm>
          <a:prstGeom prst="rect">
            <a:avLst/>
          </a:prstGeom>
        </p:spPr>
      </p:pic>
      <p:pic>
        <p:nvPicPr>
          <p:cNvPr id="6" name="Rám B">
            <a:extLst>
              <a:ext uri="{FF2B5EF4-FFF2-40B4-BE49-F238E27FC236}">
                <a16:creationId xmlns:a16="http://schemas.microsoft.com/office/drawing/2014/main" id="{C3ED5434-43E4-EC5F-F2D0-D1091EAA0F6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6248407" y="0"/>
            <a:ext cx="5943595" cy="6857994"/>
          </a:xfrm>
          <a:prstGeom prst="rect">
            <a:avLst/>
          </a:prstGeom>
        </p:spPr>
      </p:pic>
      <p:sp>
        <p:nvSpPr>
          <p:cNvPr id="7" name="Autor B">
            <a:extLst>
              <a:ext uri="{FF2B5EF4-FFF2-40B4-BE49-F238E27FC236}">
                <a16:creationId xmlns:a16="http://schemas.microsoft.com/office/drawing/2014/main" id="{C5150C92-B95B-0A3F-C614-410A54EC8D52}"/>
              </a:ext>
            </a:extLst>
          </p:cNvPr>
          <p:cNvSpPr/>
          <p:nvPr/>
        </p:nvSpPr>
        <p:spPr>
          <a:xfrm>
            <a:off x="8387144" y="6319498"/>
            <a:ext cx="1666112"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Larry Syverson</a:t>
            </a:r>
          </a:p>
        </p:txBody>
      </p:sp>
      <p:pic>
        <p:nvPicPr>
          <p:cNvPr id="10" name="Foto C">
            <a:extLst>
              <a:ext uri="{FF2B5EF4-FFF2-40B4-BE49-F238E27FC236}">
                <a16:creationId xmlns:a16="http://schemas.microsoft.com/office/drawing/2014/main" id="{B7E21322-7DEB-346E-3A34-204667D1219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5943592" cy="6857991"/>
          </a:xfrm>
          <a:prstGeom prst="rect">
            <a:avLst/>
          </a:prstGeom>
        </p:spPr>
      </p:pic>
      <p:pic>
        <p:nvPicPr>
          <p:cNvPr id="11" name="Rám C">
            <a:extLst>
              <a:ext uri="{FF2B5EF4-FFF2-40B4-BE49-F238E27FC236}">
                <a16:creationId xmlns:a16="http://schemas.microsoft.com/office/drawing/2014/main" id="{6311F4CA-F31D-ED4E-2AB6-C5E30BC3CF4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5943595" cy="6857994"/>
          </a:xfrm>
          <a:prstGeom prst="rect">
            <a:avLst/>
          </a:prstGeom>
        </p:spPr>
      </p:pic>
      <p:sp>
        <p:nvSpPr>
          <p:cNvPr id="12" name="Autor C">
            <a:extLst>
              <a:ext uri="{FF2B5EF4-FFF2-40B4-BE49-F238E27FC236}">
                <a16:creationId xmlns:a16="http://schemas.microsoft.com/office/drawing/2014/main" id="{E1CA75AE-0269-F966-EAB4-941B12EFC5A0}"/>
              </a:ext>
            </a:extLst>
          </p:cNvPr>
          <p:cNvSpPr/>
          <p:nvPr/>
        </p:nvSpPr>
        <p:spPr>
          <a:xfrm>
            <a:off x="2329045" y="6319504"/>
            <a:ext cx="1285496"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Prayitno</a:t>
            </a:r>
          </a:p>
        </p:txBody>
      </p:sp>
      <p:pic>
        <p:nvPicPr>
          <p:cNvPr id="13" name="Foto D">
            <a:extLst>
              <a:ext uri="{FF2B5EF4-FFF2-40B4-BE49-F238E27FC236}">
                <a16:creationId xmlns:a16="http://schemas.microsoft.com/office/drawing/2014/main" id="{21615442-5418-D440-AB8B-42527B311AF9}"/>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6248408" y="0"/>
            <a:ext cx="5943592" cy="6857991"/>
          </a:xfrm>
          <a:prstGeom prst="rect">
            <a:avLst/>
          </a:prstGeom>
        </p:spPr>
      </p:pic>
      <p:pic>
        <p:nvPicPr>
          <p:cNvPr id="14" name="Rám D">
            <a:extLst>
              <a:ext uri="{FF2B5EF4-FFF2-40B4-BE49-F238E27FC236}">
                <a16:creationId xmlns:a16="http://schemas.microsoft.com/office/drawing/2014/main" id="{959B4439-0815-74D4-74F7-A3D58913963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6248407" y="0"/>
            <a:ext cx="5943595" cy="6857994"/>
          </a:xfrm>
          <a:prstGeom prst="rect">
            <a:avLst/>
          </a:prstGeom>
        </p:spPr>
      </p:pic>
      <p:sp>
        <p:nvSpPr>
          <p:cNvPr id="15" name="Autor D">
            <a:extLst>
              <a:ext uri="{FF2B5EF4-FFF2-40B4-BE49-F238E27FC236}">
                <a16:creationId xmlns:a16="http://schemas.microsoft.com/office/drawing/2014/main" id="{D63E5739-5C58-A0AB-657B-706FEFDE929E}"/>
              </a:ext>
            </a:extLst>
          </p:cNvPr>
          <p:cNvSpPr/>
          <p:nvPr/>
        </p:nvSpPr>
        <p:spPr>
          <a:xfrm>
            <a:off x="8577452" y="6319498"/>
            <a:ext cx="1285496"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Prayitno</a:t>
            </a:r>
          </a:p>
        </p:txBody>
      </p:sp>
      <p:pic>
        <p:nvPicPr>
          <p:cNvPr id="16" name="Foto 4">
            <a:extLst>
              <a:ext uri="{FF2B5EF4-FFF2-40B4-BE49-F238E27FC236}">
                <a16:creationId xmlns:a16="http://schemas.microsoft.com/office/drawing/2014/main" id="{FC9E6591-80EB-D0B2-58B3-5B683B49E98A}"/>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17" name="Rám 4">
            <a:extLst>
              <a:ext uri="{FF2B5EF4-FFF2-40B4-BE49-F238E27FC236}">
                <a16:creationId xmlns:a16="http://schemas.microsoft.com/office/drawing/2014/main" id="{E74C7B11-55FF-8026-3BEC-689DFD5C9E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18" name="Autor 4">
            <a:extLst>
              <a:ext uri="{FF2B5EF4-FFF2-40B4-BE49-F238E27FC236}">
                <a16:creationId xmlns:a16="http://schemas.microsoft.com/office/drawing/2014/main" id="{C00BFF57-24CA-F146-DD68-D518C27C28ED}"/>
              </a:ext>
            </a:extLst>
          </p:cNvPr>
          <p:cNvSpPr/>
          <p:nvPr/>
        </p:nvSpPr>
        <p:spPr>
          <a:xfrm>
            <a:off x="5251389" y="6319498"/>
            <a:ext cx="1689204"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Breezy Baldwin</a:t>
            </a:r>
          </a:p>
        </p:txBody>
      </p:sp>
    </p:spTree>
    <p:extLst>
      <p:ext uri="{BB962C8B-B14F-4D97-AF65-F5344CB8AC3E}">
        <p14:creationId xmlns:p14="http://schemas.microsoft.com/office/powerpoint/2010/main" val="2656948706"/>
      </p:ext>
    </p:extLst>
  </p:cSld>
  <p:clrMapOvr>
    <a:masterClrMapping/>
  </p:clrMapOvr>
  <mc:AlternateContent xmlns:mc="http://schemas.openxmlformats.org/markup-compatibility/2006" xmlns:p14="http://schemas.microsoft.com/office/powerpoint/2010/main">
    <mc:Choice Requires="p14">
      <p:transition spd="slow" p14:dur="2000" advClick="0" advTm="22000">
        <p:fade/>
      </p:transition>
    </mc:Choice>
    <mc:Fallback xmlns="">
      <p:transition spd="slow" advClick="0"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0-#ppt_w/2"/>
                                          </p:val>
                                        </p:tav>
                                        <p:tav tm="100000">
                                          <p:val>
                                            <p:strVal val="#ppt_x"/>
                                          </p:val>
                                        </p:tav>
                                      </p:tavLst>
                                    </p:anim>
                                    <p:anim calcmode="lin" valueType="num">
                                      <p:cBhvr additive="base">
                                        <p:cTn id="8" dur="2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2000" fill="hold"/>
                                        <p:tgtEl>
                                          <p:spTgt spid="5"/>
                                        </p:tgtEl>
                                        <p:attrNameLst>
                                          <p:attrName>ppt_x</p:attrName>
                                        </p:attrNameLst>
                                      </p:cBhvr>
                                      <p:tavLst>
                                        <p:tav tm="0">
                                          <p:val>
                                            <p:strVal val="1+#ppt_w/2"/>
                                          </p:val>
                                        </p:tav>
                                        <p:tav tm="100000">
                                          <p:val>
                                            <p:strVal val="#ppt_x"/>
                                          </p:val>
                                        </p:tav>
                                      </p:tavLst>
                                    </p:anim>
                                    <p:anim calcmode="lin" valueType="num">
                                      <p:cBhvr additive="base">
                                        <p:cTn id="16" dur="20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2000" fill="hold"/>
                                        <p:tgtEl>
                                          <p:spTgt spid="6"/>
                                        </p:tgtEl>
                                        <p:attrNameLst>
                                          <p:attrName>ppt_x</p:attrName>
                                        </p:attrNameLst>
                                      </p:cBhvr>
                                      <p:tavLst>
                                        <p:tav tm="0">
                                          <p:val>
                                            <p:strVal val="1+#ppt_w/2"/>
                                          </p:val>
                                        </p:tav>
                                        <p:tav tm="100000">
                                          <p:val>
                                            <p:strVal val="#ppt_x"/>
                                          </p:val>
                                        </p:tav>
                                      </p:tavLst>
                                    </p:anim>
                                    <p:anim calcmode="lin" valueType="num">
                                      <p:cBhvr additive="base">
                                        <p:cTn id="20" dur="2000" fill="hold"/>
                                        <p:tgtEl>
                                          <p:spTgt spid="6"/>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1750"/>
                                        <p:tgtEl>
                                          <p:spTgt spid="9"/>
                                        </p:tgtEl>
                                      </p:cBhvr>
                                    </p:animEffect>
                                    <p:set>
                                      <p:cBhvr>
                                        <p:cTn id="23" dur="1" fill="hold">
                                          <p:stCondLst>
                                            <p:cond delay="1749"/>
                                          </p:stCondLst>
                                        </p:cTn>
                                        <p:tgtEl>
                                          <p:spTgt spid="9"/>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1750"/>
                                        <p:tgtEl>
                                          <p:spTgt spid="8"/>
                                        </p:tgtEl>
                                      </p:cBhvr>
                                    </p:animEffect>
                                    <p:set>
                                      <p:cBhvr>
                                        <p:cTn id="26" dur="1" fill="hold">
                                          <p:stCondLst>
                                            <p:cond delay="1749"/>
                                          </p:stCondLst>
                                        </p:cTn>
                                        <p:tgtEl>
                                          <p:spTgt spid="8"/>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1000"/>
                                        <p:tgtEl>
                                          <p:spTgt spid="2"/>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childTnLst>
                                </p:cTn>
                              </p:par>
                            </p:childTnLst>
                          </p:cTn>
                        </p:par>
                        <p:par>
                          <p:cTn id="33" fill="hold">
                            <p:stCondLst>
                              <p:cond delay="3500"/>
                            </p:stCondLst>
                            <p:childTnLst>
                              <p:par>
                                <p:cTn id="34" presetID="2" presetClass="entr" presetSubtype="8" fill="hold" nodeType="afterEffect">
                                  <p:stCondLst>
                                    <p:cond delay="500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2000" fill="hold"/>
                                        <p:tgtEl>
                                          <p:spTgt spid="10"/>
                                        </p:tgtEl>
                                        <p:attrNameLst>
                                          <p:attrName>ppt_x</p:attrName>
                                        </p:attrNameLst>
                                      </p:cBhvr>
                                      <p:tavLst>
                                        <p:tav tm="0">
                                          <p:val>
                                            <p:strVal val="0-#ppt_w/2"/>
                                          </p:val>
                                        </p:tav>
                                        <p:tav tm="100000">
                                          <p:val>
                                            <p:strVal val="#ppt_x"/>
                                          </p:val>
                                        </p:tav>
                                      </p:tavLst>
                                    </p:anim>
                                    <p:anim calcmode="lin" valueType="num">
                                      <p:cBhvr additive="base">
                                        <p:cTn id="37" dur="2000" fill="hold"/>
                                        <p:tgtEl>
                                          <p:spTgt spid="10"/>
                                        </p:tgtEl>
                                        <p:attrNameLst>
                                          <p:attrName>ppt_y</p:attrName>
                                        </p:attrNameLst>
                                      </p:cBhvr>
                                      <p:tavLst>
                                        <p:tav tm="0">
                                          <p:val>
                                            <p:strVal val="#ppt_y"/>
                                          </p:val>
                                        </p:tav>
                                        <p:tav tm="100000">
                                          <p:val>
                                            <p:strVal val="#ppt_y"/>
                                          </p:val>
                                        </p:tav>
                                      </p:tavLst>
                                    </p:anim>
                                  </p:childTnLst>
                                </p:cTn>
                              </p:par>
                              <p:par>
                                <p:cTn id="38" presetID="2" presetClass="entr" presetSubtype="8" fill="hold" nodeType="withEffect">
                                  <p:stCondLst>
                                    <p:cond delay="5000"/>
                                  </p:stCondLst>
                                  <p:childTnLst>
                                    <p:set>
                                      <p:cBhvr>
                                        <p:cTn id="39" dur="1" fill="hold">
                                          <p:stCondLst>
                                            <p:cond delay="0"/>
                                          </p:stCondLst>
                                        </p:cTn>
                                        <p:tgtEl>
                                          <p:spTgt spid="11"/>
                                        </p:tgtEl>
                                        <p:attrNameLst>
                                          <p:attrName>style.visibility</p:attrName>
                                        </p:attrNameLst>
                                      </p:cBhvr>
                                      <p:to>
                                        <p:strVal val="visible"/>
                                      </p:to>
                                    </p:set>
                                    <p:anim calcmode="lin" valueType="num">
                                      <p:cBhvr additive="base">
                                        <p:cTn id="40" dur="2000" fill="hold"/>
                                        <p:tgtEl>
                                          <p:spTgt spid="11"/>
                                        </p:tgtEl>
                                        <p:attrNameLst>
                                          <p:attrName>ppt_x</p:attrName>
                                        </p:attrNameLst>
                                      </p:cBhvr>
                                      <p:tavLst>
                                        <p:tav tm="0">
                                          <p:val>
                                            <p:strVal val="0-#ppt_w/2"/>
                                          </p:val>
                                        </p:tav>
                                        <p:tav tm="100000">
                                          <p:val>
                                            <p:strVal val="#ppt_x"/>
                                          </p:val>
                                        </p:tav>
                                      </p:tavLst>
                                    </p:anim>
                                    <p:anim calcmode="lin" valueType="num">
                                      <p:cBhvr additive="base">
                                        <p:cTn id="41" dur="2000" fill="hold"/>
                                        <p:tgtEl>
                                          <p:spTgt spid="11"/>
                                        </p:tgtEl>
                                        <p:attrNameLst>
                                          <p:attrName>ppt_y</p:attrName>
                                        </p:attrNameLst>
                                      </p:cBhvr>
                                      <p:tavLst>
                                        <p:tav tm="0">
                                          <p:val>
                                            <p:strVal val="#ppt_y"/>
                                          </p:val>
                                        </p:tav>
                                        <p:tav tm="100000">
                                          <p:val>
                                            <p:strVal val="#ppt_y"/>
                                          </p:val>
                                        </p:tav>
                                      </p:tavLst>
                                    </p:anim>
                                  </p:childTnLst>
                                </p:cTn>
                              </p:par>
                              <p:par>
                                <p:cTn id="42" presetID="2" presetClass="entr" presetSubtype="2" fill="hold" nodeType="withEffect">
                                  <p:stCondLst>
                                    <p:cond delay="500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2000" fill="hold"/>
                                        <p:tgtEl>
                                          <p:spTgt spid="13"/>
                                        </p:tgtEl>
                                        <p:attrNameLst>
                                          <p:attrName>ppt_x</p:attrName>
                                        </p:attrNameLst>
                                      </p:cBhvr>
                                      <p:tavLst>
                                        <p:tav tm="0">
                                          <p:val>
                                            <p:strVal val="1+#ppt_w/2"/>
                                          </p:val>
                                        </p:tav>
                                        <p:tav tm="100000">
                                          <p:val>
                                            <p:strVal val="#ppt_x"/>
                                          </p:val>
                                        </p:tav>
                                      </p:tavLst>
                                    </p:anim>
                                    <p:anim calcmode="lin" valueType="num">
                                      <p:cBhvr additive="base">
                                        <p:cTn id="45" dur="2000" fill="hold"/>
                                        <p:tgtEl>
                                          <p:spTgt spid="13"/>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500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2000" fill="hold"/>
                                        <p:tgtEl>
                                          <p:spTgt spid="14"/>
                                        </p:tgtEl>
                                        <p:attrNameLst>
                                          <p:attrName>ppt_x</p:attrName>
                                        </p:attrNameLst>
                                      </p:cBhvr>
                                      <p:tavLst>
                                        <p:tav tm="0">
                                          <p:val>
                                            <p:strVal val="1+#ppt_w/2"/>
                                          </p:val>
                                        </p:tav>
                                        <p:tav tm="100000">
                                          <p:val>
                                            <p:strVal val="#ppt_x"/>
                                          </p:val>
                                        </p:tav>
                                      </p:tavLst>
                                    </p:anim>
                                    <p:anim calcmode="lin" valueType="num">
                                      <p:cBhvr additive="base">
                                        <p:cTn id="49" dur="2000" fill="hold"/>
                                        <p:tgtEl>
                                          <p:spTgt spid="14"/>
                                        </p:tgtEl>
                                        <p:attrNameLst>
                                          <p:attrName>ppt_y</p:attrName>
                                        </p:attrNameLst>
                                      </p:cBhvr>
                                      <p:tavLst>
                                        <p:tav tm="0">
                                          <p:val>
                                            <p:strVal val="#ppt_y"/>
                                          </p:val>
                                        </p:tav>
                                        <p:tav tm="100000">
                                          <p:val>
                                            <p:strVal val="#ppt_y"/>
                                          </p:val>
                                        </p:tav>
                                      </p:tavLst>
                                    </p:anim>
                                  </p:childTnLst>
                                </p:cTn>
                              </p:par>
                              <p:par>
                                <p:cTn id="50" presetID="22" presetClass="exit" presetSubtype="8" fill="hold" nodeType="withEffect">
                                  <p:stCondLst>
                                    <p:cond delay="5000"/>
                                  </p:stCondLst>
                                  <p:childTnLst>
                                    <p:animEffect transition="out" filter="wipe(left)">
                                      <p:cBhvr>
                                        <p:cTn id="51" dur="1750"/>
                                        <p:tgtEl>
                                          <p:spTgt spid="4"/>
                                        </p:tgtEl>
                                      </p:cBhvr>
                                    </p:animEffect>
                                    <p:set>
                                      <p:cBhvr>
                                        <p:cTn id="52" dur="1" fill="hold">
                                          <p:stCondLst>
                                            <p:cond delay="1749"/>
                                          </p:stCondLst>
                                        </p:cTn>
                                        <p:tgtEl>
                                          <p:spTgt spid="4"/>
                                        </p:tgtEl>
                                        <p:attrNameLst>
                                          <p:attrName>style.visibility</p:attrName>
                                        </p:attrNameLst>
                                      </p:cBhvr>
                                      <p:to>
                                        <p:strVal val="hidden"/>
                                      </p:to>
                                    </p:set>
                                  </p:childTnLst>
                                </p:cTn>
                              </p:par>
                              <p:par>
                                <p:cTn id="53" presetID="22" presetClass="exit" presetSubtype="8" fill="hold" nodeType="withEffect">
                                  <p:stCondLst>
                                    <p:cond delay="5000"/>
                                  </p:stCondLst>
                                  <p:childTnLst>
                                    <p:animEffect transition="out" filter="wipe(left)">
                                      <p:cBhvr>
                                        <p:cTn id="54" dur="1750"/>
                                        <p:tgtEl>
                                          <p:spTgt spid="3"/>
                                        </p:tgtEl>
                                      </p:cBhvr>
                                    </p:animEffect>
                                    <p:set>
                                      <p:cBhvr>
                                        <p:cTn id="55" dur="1" fill="hold">
                                          <p:stCondLst>
                                            <p:cond delay="1749"/>
                                          </p:stCondLst>
                                        </p:cTn>
                                        <p:tgtEl>
                                          <p:spTgt spid="3"/>
                                        </p:tgtEl>
                                        <p:attrNameLst>
                                          <p:attrName>style.visibility</p:attrName>
                                        </p:attrNameLst>
                                      </p:cBhvr>
                                      <p:to>
                                        <p:strVal val="hidden"/>
                                      </p:to>
                                    </p:set>
                                  </p:childTnLst>
                                </p:cTn>
                              </p:par>
                              <p:par>
                                <p:cTn id="56" presetID="22" presetClass="exit" presetSubtype="2" fill="hold" nodeType="withEffect">
                                  <p:stCondLst>
                                    <p:cond delay="5000"/>
                                  </p:stCondLst>
                                  <p:childTnLst>
                                    <p:animEffect transition="out" filter="wipe(right)">
                                      <p:cBhvr>
                                        <p:cTn id="57" dur="1750"/>
                                        <p:tgtEl>
                                          <p:spTgt spid="5"/>
                                        </p:tgtEl>
                                      </p:cBhvr>
                                    </p:animEffect>
                                    <p:set>
                                      <p:cBhvr>
                                        <p:cTn id="58" dur="1" fill="hold">
                                          <p:stCondLst>
                                            <p:cond delay="1749"/>
                                          </p:stCondLst>
                                        </p:cTn>
                                        <p:tgtEl>
                                          <p:spTgt spid="5"/>
                                        </p:tgtEl>
                                        <p:attrNameLst>
                                          <p:attrName>style.visibility</p:attrName>
                                        </p:attrNameLst>
                                      </p:cBhvr>
                                      <p:to>
                                        <p:strVal val="hidden"/>
                                      </p:to>
                                    </p:set>
                                  </p:childTnLst>
                                </p:cTn>
                              </p:par>
                              <p:par>
                                <p:cTn id="59" presetID="22" presetClass="exit" presetSubtype="2" fill="hold" nodeType="withEffect">
                                  <p:stCondLst>
                                    <p:cond delay="5000"/>
                                  </p:stCondLst>
                                  <p:childTnLst>
                                    <p:animEffect transition="out" filter="wipe(right)">
                                      <p:cBhvr>
                                        <p:cTn id="60" dur="1750"/>
                                        <p:tgtEl>
                                          <p:spTgt spid="6"/>
                                        </p:tgtEl>
                                      </p:cBhvr>
                                    </p:animEffect>
                                    <p:set>
                                      <p:cBhvr>
                                        <p:cTn id="61" dur="1" fill="hold">
                                          <p:stCondLst>
                                            <p:cond delay="1749"/>
                                          </p:stCondLst>
                                        </p:cTn>
                                        <p:tgtEl>
                                          <p:spTgt spid="6"/>
                                        </p:tgtEl>
                                        <p:attrNameLst>
                                          <p:attrName>style.visibility</p:attrName>
                                        </p:attrNameLst>
                                      </p:cBhvr>
                                      <p:to>
                                        <p:strVal val="hidden"/>
                                      </p:to>
                                    </p:set>
                                  </p:childTnLst>
                                </p:cTn>
                              </p:par>
                              <p:par>
                                <p:cTn id="62" presetID="10" presetClass="exit" presetSubtype="0" fill="hold" grpId="1" nodeType="withEffect">
                                  <p:stCondLst>
                                    <p:cond delay="5000"/>
                                  </p:stCondLst>
                                  <p:childTnLst>
                                    <p:animEffect transition="out" filter="fade">
                                      <p:cBhvr>
                                        <p:cTn id="63" dur="1000"/>
                                        <p:tgtEl>
                                          <p:spTgt spid="2"/>
                                        </p:tgtEl>
                                      </p:cBhvr>
                                    </p:animEffect>
                                    <p:set>
                                      <p:cBhvr>
                                        <p:cTn id="64" dur="1" fill="hold">
                                          <p:stCondLst>
                                            <p:cond delay="999"/>
                                          </p:stCondLst>
                                        </p:cTn>
                                        <p:tgtEl>
                                          <p:spTgt spid="2"/>
                                        </p:tgtEl>
                                        <p:attrNameLst>
                                          <p:attrName>style.visibility</p:attrName>
                                        </p:attrNameLst>
                                      </p:cBhvr>
                                      <p:to>
                                        <p:strVal val="hidden"/>
                                      </p:to>
                                    </p:set>
                                  </p:childTnLst>
                                </p:cTn>
                              </p:par>
                              <p:par>
                                <p:cTn id="65" presetID="10" presetClass="exit" presetSubtype="0" fill="hold" grpId="1" nodeType="withEffect">
                                  <p:stCondLst>
                                    <p:cond delay="5000"/>
                                  </p:stCondLst>
                                  <p:childTnLst>
                                    <p:animEffect transition="out" filter="fade">
                                      <p:cBhvr>
                                        <p:cTn id="66" dur="1000"/>
                                        <p:tgtEl>
                                          <p:spTgt spid="7"/>
                                        </p:tgtEl>
                                      </p:cBhvr>
                                    </p:animEffect>
                                    <p:set>
                                      <p:cBhvr>
                                        <p:cTn id="67" dur="1" fill="hold">
                                          <p:stCondLst>
                                            <p:cond delay="999"/>
                                          </p:stCondLst>
                                        </p:cTn>
                                        <p:tgtEl>
                                          <p:spTgt spid="7"/>
                                        </p:tgtEl>
                                        <p:attrNameLst>
                                          <p:attrName>style.visibility</p:attrName>
                                        </p:attrNameLst>
                                      </p:cBhvr>
                                      <p:to>
                                        <p:strVal val="hidden"/>
                                      </p:to>
                                    </p:set>
                                  </p:childTnLst>
                                </p:cTn>
                              </p:par>
                              <p:par>
                                <p:cTn id="68" presetID="10" presetClass="entr" presetSubtype="0" fill="hold" grpId="0" nodeType="withEffect">
                                  <p:stCondLst>
                                    <p:cond delay="6500"/>
                                  </p:stCondLst>
                                  <p:childTnLst>
                                    <p:set>
                                      <p:cBhvr>
                                        <p:cTn id="69" dur="1" fill="hold">
                                          <p:stCondLst>
                                            <p:cond delay="0"/>
                                          </p:stCondLst>
                                        </p:cTn>
                                        <p:tgtEl>
                                          <p:spTgt spid="12"/>
                                        </p:tgtEl>
                                        <p:attrNameLst>
                                          <p:attrName>style.visibility</p:attrName>
                                        </p:attrNameLst>
                                      </p:cBhvr>
                                      <p:to>
                                        <p:strVal val="visible"/>
                                      </p:to>
                                    </p:set>
                                    <p:animEffect transition="in" filter="fade">
                                      <p:cBhvr>
                                        <p:cTn id="70" dur="1000"/>
                                        <p:tgtEl>
                                          <p:spTgt spid="12"/>
                                        </p:tgtEl>
                                      </p:cBhvr>
                                    </p:animEffect>
                                  </p:childTnLst>
                                </p:cTn>
                              </p:par>
                              <p:par>
                                <p:cTn id="71" presetID="10" presetClass="entr" presetSubtype="0" fill="hold" grpId="0" nodeType="withEffect">
                                  <p:stCondLst>
                                    <p:cond delay="6500"/>
                                  </p:stCondLst>
                                  <p:childTnLst>
                                    <p:set>
                                      <p:cBhvr>
                                        <p:cTn id="72" dur="1" fill="hold">
                                          <p:stCondLst>
                                            <p:cond delay="0"/>
                                          </p:stCondLst>
                                        </p:cTn>
                                        <p:tgtEl>
                                          <p:spTgt spid="15"/>
                                        </p:tgtEl>
                                        <p:attrNameLst>
                                          <p:attrName>style.visibility</p:attrName>
                                        </p:attrNameLst>
                                      </p:cBhvr>
                                      <p:to>
                                        <p:strVal val="visible"/>
                                      </p:to>
                                    </p:set>
                                    <p:animEffect transition="in" filter="fade">
                                      <p:cBhvr>
                                        <p:cTn id="73" dur="1000"/>
                                        <p:tgtEl>
                                          <p:spTgt spid="15"/>
                                        </p:tgtEl>
                                      </p:cBhvr>
                                    </p:animEffect>
                                  </p:childTnLst>
                                </p:cTn>
                              </p:par>
                            </p:childTnLst>
                          </p:cTn>
                        </p:par>
                        <p:par>
                          <p:cTn id="74" fill="hold">
                            <p:stCondLst>
                              <p:cond delay="11000"/>
                            </p:stCondLst>
                            <p:childTnLst>
                              <p:par>
                                <p:cTn id="75" presetID="8" presetClass="emph" presetSubtype="0" accel="33333" fill="hold" nodeType="afterEffect">
                                  <p:stCondLst>
                                    <p:cond delay="4500"/>
                                  </p:stCondLst>
                                  <p:childTnLst>
                                    <p:animRot by="-5400000">
                                      <p:cBhvr>
                                        <p:cTn id="76" dur="4000" fill="hold"/>
                                        <p:tgtEl>
                                          <p:spTgt spid="10"/>
                                        </p:tgtEl>
                                        <p:attrNameLst>
                                          <p:attrName>r</p:attrName>
                                        </p:attrNameLst>
                                      </p:cBhvr>
                                    </p:animRot>
                                  </p:childTnLst>
                                </p:cTn>
                              </p:par>
                              <p:par>
                                <p:cTn id="77" presetID="42" presetClass="path" presetSubtype="0" accel="50000" decel="50000" fill="hold" nodeType="withEffect">
                                  <p:stCondLst>
                                    <p:cond delay="4500"/>
                                  </p:stCondLst>
                                  <p:childTnLst>
                                    <p:animMotion origin="layout" path="M 4.16667E-7 -2.96296E-6 L -0.55807 -2.96296E-6 " pathEditMode="relative" rAng="0" ptsTypes="AA">
                                      <p:cBhvr>
                                        <p:cTn id="78" dur="3000" fill="hold"/>
                                        <p:tgtEl>
                                          <p:spTgt spid="10"/>
                                        </p:tgtEl>
                                        <p:attrNameLst>
                                          <p:attrName>ppt_x</p:attrName>
                                          <p:attrName>ppt_y</p:attrName>
                                        </p:attrNameLst>
                                      </p:cBhvr>
                                      <p:rCtr x="-27904" y="0"/>
                                    </p:animMotion>
                                  </p:childTnLst>
                                </p:cTn>
                              </p:par>
                              <p:par>
                                <p:cTn id="79" presetID="8" presetClass="emph" presetSubtype="0" accel="33333" fill="hold" nodeType="withEffect">
                                  <p:stCondLst>
                                    <p:cond delay="4500"/>
                                  </p:stCondLst>
                                  <p:childTnLst>
                                    <p:animRot by="-5400000">
                                      <p:cBhvr>
                                        <p:cTn id="80" dur="4000" fill="hold"/>
                                        <p:tgtEl>
                                          <p:spTgt spid="11"/>
                                        </p:tgtEl>
                                        <p:attrNameLst>
                                          <p:attrName>r</p:attrName>
                                        </p:attrNameLst>
                                      </p:cBhvr>
                                    </p:animRot>
                                  </p:childTnLst>
                                </p:cTn>
                              </p:par>
                              <p:par>
                                <p:cTn id="81" presetID="42" presetClass="path" presetSubtype="0" accel="50000" decel="50000" fill="hold" nodeType="withEffect">
                                  <p:stCondLst>
                                    <p:cond delay="4500"/>
                                  </p:stCondLst>
                                  <p:childTnLst>
                                    <p:animMotion origin="layout" path="M 4.16667E-7 -2.96296E-6 L -0.55807 -2.96296E-6 " pathEditMode="relative" rAng="0" ptsTypes="AA">
                                      <p:cBhvr>
                                        <p:cTn id="82" dur="3000" fill="hold"/>
                                        <p:tgtEl>
                                          <p:spTgt spid="11"/>
                                        </p:tgtEl>
                                        <p:attrNameLst>
                                          <p:attrName>ppt_x</p:attrName>
                                          <p:attrName>ppt_y</p:attrName>
                                        </p:attrNameLst>
                                      </p:cBhvr>
                                      <p:rCtr x="-27904" y="0"/>
                                    </p:animMotion>
                                  </p:childTnLst>
                                </p:cTn>
                              </p:par>
                              <p:par>
                                <p:cTn id="83" presetID="8" presetClass="emph" presetSubtype="0" accel="33333" fill="hold" nodeType="withEffect">
                                  <p:stCondLst>
                                    <p:cond delay="4500"/>
                                  </p:stCondLst>
                                  <p:childTnLst>
                                    <p:animRot by="5400000">
                                      <p:cBhvr>
                                        <p:cTn id="84" dur="4000" fill="hold"/>
                                        <p:tgtEl>
                                          <p:spTgt spid="13"/>
                                        </p:tgtEl>
                                        <p:attrNameLst>
                                          <p:attrName>r</p:attrName>
                                        </p:attrNameLst>
                                      </p:cBhvr>
                                    </p:animRot>
                                  </p:childTnLst>
                                </p:cTn>
                              </p:par>
                              <p:par>
                                <p:cTn id="85" presetID="42" presetClass="path" presetSubtype="0" accel="50000" decel="50000" fill="hold" nodeType="withEffect">
                                  <p:stCondLst>
                                    <p:cond delay="4500"/>
                                  </p:stCondLst>
                                  <p:childTnLst>
                                    <p:animMotion origin="layout" path="M -2.08333E-7 3.7037E-7 L 0.57448 3.7037E-7 " pathEditMode="relative" rAng="0" ptsTypes="AA">
                                      <p:cBhvr>
                                        <p:cTn id="86" dur="3000" fill="hold"/>
                                        <p:tgtEl>
                                          <p:spTgt spid="13"/>
                                        </p:tgtEl>
                                        <p:attrNameLst>
                                          <p:attrName>ppt_x</p:attrName>
                                          <p:attrName>ppt_y</p:attrName>
                                        </p:attrNameLst>
                                      </p:cBhvr>
                                      <p:rCtr x="28724" y="0"/>
                                    </p:animMotion>
                                  </p:childTnLst>
                                </p:cTn>
                              </p:par>
                              <p:par>
                                <p:cTn id="87" presetID="8" presetClass="emph" presetSubtype="0" accel="33333" fill="hold" nodeType="withEffect">
                                  <p:stCondLst>
                                    <p:cond delay="4500"/>
                                  </p:stCondLst>
                                  <p:childTnLst>
                                    <p:animRot by="5400000">
                                      <p:cBhvr>
                                        <p:cTn id="88" dur="4000" fill="hold"/>
                                        <p:tgtEl>
                                          <p:spTgt spid="14"/>
                                        </p:tgtEl>
                                        <p:attrNameLst>
                                          <p:attrName>r</p:attrName>
                                        </p:attrNameLst>
                                      </p:cBhvr>
                                    </p:animRot>
                                  </p:childTnLst>
                                </p:cTn>
                              </p:par>
                              <p:par>
                                <p:cTn id="89" presetID="42" presetClass="path" presetSubtype="0" accel="50000" decel="50000" fill="hold" nodeType="withEffect">
                                  <p:stCondLst>
                                    <p:cond delay="4500"/>
                                  </p:stCondLst>
                                  <p:childTnLst>
                                    <p:animMotion origin="layout" path="M -2.08333E-7 3.7037E-7 L 0.57448 3.7037E-7 " pathEditMode="relative" rAng="0" ptsTypes="AA">
                                      <p:cBhvr>
                                        <p:cTn id="90" dur="3000" fill="hold"/>
                                        <p:tgtEl>
                                          <p:spTgt spid="14"/>
                                        </p:tgtEl>
                                        <p:attrNameLst>
                                          <p:attrName>ppt_x</p:attrName>
                                          <p:attrName>ppt_y</p:attrName>
                                        </p:attrNameLst>
                                      </p:cBhvr>
                                      <p:rCtr x="28724" y="0"/>
                                    </p:animMotion>
                                  </p:childTnLst>
                                </p:cTn>
                              </p:par>
                              <p:par>
                                <p:cTn id="91" presetID="10" presetClass="exit" presetSubtype="0" fill="hold" grpId="1" nodeType="withEffect">
                                  <p:stCondLst>
                                    <p:cond delay="4500"/>
                                  </p:stCondLst>
                                  <p:childTnLst>
                                    <p:animEffect transition="out" filter="fade">
                                      <p:cBhvr>
                                        <p:cTn id="92" dur="1000"/>
                                        <p:tgtEl>
                                          <p:spTgt spid="12"/>
                                        </p:tgtEl>
                                      </p:cBhvr>
                                    </p:animEffect>
                                    <p:set>
                                      <p:cBhvr>
                                        <p:cTn id="93" dur="1" fill="hold">
                                          <p:stCondLst>
                                            <p:cond delay="999"/>
                                          </p:stCondLst>
                                        </p:cTn>
                                        <p:tgtEl>
                                          <p:spTgt spid="12"/>
                                        </p:tgtEl>
                                        <p:attrNameLst>
                                          <p:attrName>style.visibility</p:attrName>
                                        </p:attrNameLst>
                                      </p:cBhvr>
                                      <p:to>
                                        <p:strVal val="hidden"/>
                                      </p:to>
                                    </p:set>
                                  </p:childTnLst>
                                </p:cTn>
                              </p:par>
                              <p:par>
                                <p:cTn id="94" presetID="10" presetClass="exit" presetSubtype="0" fill="hold" grpId="1" nodeType="withEffect">
                                  <p:stCondLst>
                                    <p:cond delay="4500"/>
                                  </p:stCondLst>
                                  <p:childTnLst>
                                    <p:animEffect transition="out" filter="fade">
                                      <p:cBhvr>
                                        <p:cTn id="95" dur="1000"/>
                                        <p:tgtEl>
                                          <p:spTgt spid="15"/>
                                        </p:tgtEl>
                                      </p:cBhvr>
                                    </p:animEffect>
                                    <p:set>
                                      <p:cBhvr>
                                        <p:cTn id="96" dur="1" fill="hold">
                                          <p:stCondLst>
                                            <p:cond delay="999"/>
                                          </p:stCondLst>
                                        </p:cTn>
                                        <p:tgtEl>
                                          <p:spTgt spid="15"/>
                                        </p:tgtEl>
                                        <p:attrNameLst>
                                          <p:attrName>style.visibility</p:attrName>
                                        </p:attrNameLst>
                                      </p:cBhvr>
                                      <p:to>
                                        <p:strVal val="hidden"/>
                                      </p:to>
                                    </p:set>
                                  </p:childTnLst>
                                </p:cTn>
                              </p:par>
                              <p:par>
                                <p:cTn id="97" presetID="16" presetClass="entr" presetSubtype="37" fill="hold" nodeType="withEffect">
                                  <p:stCondLst>
                                    <p:cond delay="5000"/>
                                  </p:stCondLst>
                                  <p:childTnLst>
                                    <p:set>
                                      <p:cBhvr>
                                        <p:cTn id="98" dur="1" fill="hold">
                                          <p:stCondLst>
                                            <p:cond delay="0"/>
                                          </p:stCondLst>
                                        </p:cTn>
                                        <p:tgtEl>
                                          <p:spTgt spid="16"/>
                                        </p:tgtEl>
                                        <p:attrNameLst>
                                          <p:attrName>style.visibility</p:attrName>
                                        </p:attrNameLst>
                                      </p:cBhvr>
                                      <p:to>
                                        <p:strVal val="visible"/>
                                      </p:to>
                                    </p:set>
                                    <p:animEffect transition="in" filter="barn(outVertical)">
                                      <p:cBhvr>
                                        <p:cTn id="99" dur="2000"/>
                                        <p:tgtEl>
                                          <p:spTgt spid="16"/>
                                        </p:tgtEl>
                                      </p:cBhvr>
                                    </p:animEffect>
                                  </p:childTnLst>
                                </p:cTn>
                              </p:par>
                              <p:par>
                                <p:cTn id="100" presetID="16" presetClass="entr" presetSubtype="37" fill="hold" nodeType="withEffect">
                                  <p:stCondLst>
                                    <p:cond delay="5000"/>
                                  </p:stCondLst>
                                  <p:childTnLst>
                                    <p:set>
                                      <p:cBhvr>
                                        <p:cTn id="101" dur="1" fill="hold">
                                          <p:stCondLst>
                                            <p:cond delay="0"/>
                                          </p:stCondLst>
                                        </p:cTn>
                                        <p:tgtEl>
                                          <p:spTgt spid="17"/>
                                        </p:tgtEl>
                                        <p:attrNameLst>
                                          <p:attrName>style.visibility</p:attrName>
                                        </p:attrNameLst>
                                      </p:cBhvr>
                                      <p:to>
                                        <p:strVal val="visible"/>
                                      </p:to>
                                    </p:set>
                                    <p:animEffect transition="in" filter="barn(outVertical)">
                                      <p:cBhvr>
                                        <p:cTn id="102" dur="2000"/>
                                        <p:tgtEl>
                                          <p:spTgt spid="17"/>
                                        </p:tgtEl>
                                      </p:cBhvr>
                                    </p:animEffect>
                                  </p:childTnLst>
                                </p:cTn>
                              </p:par>
                              <p:par>
                                <p:cTn id="103" presetID="10" presetClass="entr" presetSubtype="0" fill="hold" grpId="0" nodeType="withEffect">
                                  <p:stCondLst>
                                    <p:cond delay="6000"/>
                                  </p:stCondLst>
                                  <p:childTnLst>
                                    <p:set>
                                      <p:cBhvr>
                                        <p:cTn id="104" dur="1" fill="hold">
                                          <p:stCondLst>
                                            <p:cond delay="0"/>
                                          </p:stCondLst>
                                        </p:cTn>
                                        <p:tgtEl>
                                          <p:spTgt spid="18"/>
                                        </p:tgtEl>
                                        <p:attrNameLst>
                                          <p:attrName>style.visibility</p:attrName>
                                        </p:attrNameLst>
                                      </p:cBhvr>
                                      <p:to>
                                        <p:strVal val="visible"/>
                                      </p:to>
                                    </p:set>
                                    <p:animEffect transition="in" filter="fade">
                                      <p:cBhvr>
                                        <p:cTn id="105" dur="1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7" grpId="0" animBg="1"/>
      <p:bldP spid="7" grpId="1" animBg="1"/>
      <p:bldP spid="12" grpId="0" animBg="1"/>
      <p:bldP spid="12" grpId="1" animBg="1"/>
      <p:bldP spid="15" grpId="0" animBg="1"/>
      <p:bldP spid="15" grpId="1" animBg="1"/>
      <p:bldP spid="1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8DDA5D-3730-C33B-DADD-600CC210F968}"/>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DE25F591-6ED3-CF77-878E-0A39D1F1A3F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1FB9E5EE-5732-F202-EC08-37611E01D75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C56D4B3A-6A94-10FA-B04E-2EE8116FDA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5" name="Autor">
            <a:extLst>
              <a:ext uri="{FF2B5EF4-FFF2-40B4-BE49-F238E27FC236}">
                <a16:creationId xmlns:a16="http://schemas.microsoft.com/office/drawing/2014/main" id="{F8879BF0-4BCA-76B7-0ADE-A231D7EFA21B}"/>
              </a:ext>
            </a:extLst>
          </p:cNvPr>
          <p:cNvSpPr/>
          <p:nvPr/>
        </p:nvSpPr>
        <p:spPr>
          <a:xfrm>
            <a:off x="5283555" y="6319498"/>
            <a:ext cx="1624872"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Lucas Klamert</a:t>
            </a:r>
          </a:p>
        </p:txBody>
      </p:sp>
      <p:pic>
        <p:nvPicPr>
          <p:cNvPr id="3" name="Rám">
            <a:extLst>
              <a:ext uri="{FF2B5EF4-FFF2-40B4-BE49-F238E27FC236}">
                <a16:creationId xmlns:a16="http://schemas.microsoft.com/office/drawing/2014/main" id="{F5483DBE-0A62-8C75-F024-5586BE5973C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337399370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2"/>
                                        </p:tgtEl>
                                        <p:attrNameLst>
                                          <p:attrName>style.visibility</p:attrName>
                                        </p:attrNameLst>
                                      </p:cBhvr>
                                      <p:to>
                                        <p:strVal val="visible"/>
                                      </p:to>
                                    </p:set>
                                    <p:animEffect transition="in" filter="diamond(out)">
                                      <p:cBhvr>
                                        <p:cTn id="10" dur="1500"/>
                                        <p:tgtEl>
                                          <p:spTgt spid="2"/>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anim calcmode="lin" valueType="num">
                                      <p:cBhvr>
                                        <p:cTn id="14" dur="1500" fill="hold"/>
                                        <p:tgtEl>
                                          <p:spTgt spid="5"/>
                                        </p:tgtEl>
                                        <p:attrNameLst>
                                          <p:attrName>ppt_x</p:attrName>
                                        </p:attrNameLst>
                                      </p:cBhvr>
                                      <p:tavLst>
                                        <p:tav tm="0">
                                          <p:val>
                                            <p:strVal val="#ppt_x"/>
                                          </p:val>
                                        </p:tav>
                                        <p:tav tm="100000">
                                          <p:val>
                                            <p:strVal val="#ppt_x"/>
                                          </p:val>
                                        </p:tav>
                                      </p:tavLst>
                                    </p:anim>
                                    <p:anim calcmode="lin" valueType="num">
                                      <p:cBhvr>
                                        <p:cTn id="15" dur="1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E279C9-D9AA-42FB-6C28-430FCC216F73}"/>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35AB7D7F-C404-D9C2-4042-D58E9C9C0E2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D5FFCFDD-02BF-E099-7D31-7CB5B47F790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98916E02-FC67-BAED-EF7E-0D38B7CB35A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D266C322-5028-E99A-2A5E-CDC9377C0064}"/>
              </a:ext>
            </a:extLst>
          </p:cNvPr>
          <p:cNvSpPr/>
          <p:nvPr/>
        </p:nvSpPr>
        <p:spPr>
          <a:xfrm>
            <a:off x="5190357" y="6319498"/>
            <a:ext cx="1811268"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Damian Entwistle</a:t>
            </a:r>
          </a:p>
        </p:txBody>
      </p:sp>
      <p:pic>
        <p:nvPicPr>
          <p:cNvPr id="3" name="Rám">
            <a:extLst>
              <a:ext uri="{FF2B5EF4-FFF2-40B4-BE49-F238E27FC236}">
                <a16:creationId xmlns:a16="http://schemas.microsoft.com/office/drawing/2014/main" id="{571790FA-2FFC-783C-3BE1-D58D3510896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289126892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4549ED-A423-4569-FD19-51FB9C251021}"/>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F954B9B6-059F-C967-C52A-7572B4D3741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4DC6E3CF-03AF-2851-839B-F9383F33B88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E16A3076-5CD0-CC0D-4D03-12D63E0BCEE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1E79A63C-0F15-C574-0650-681252B03CC9}"/>
              </a:ext>
            </a:extLst>
          </p:cNvPr>
          <p:cNvSpPr/>
          <p:nvPr/>
        </p:nvSpPr>
        <p:spPr>
          <a:xfrm>
            <a:off x="5409121" y="6319498"/>
            <a:ext cx="1373741"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Rick Beck</a:t>
            </a:r>
          </a:p>
        </p:txBody>
      </p:sp>
      <p:pic>
        <p:nvPicPr>
          <p:cNvPr id="3" name="Rám">
            <a:extLst>
              <a:ext uri="{FF2B5EF4-FFF2-40B4-BE49-F238E27FC236}">
                <a16:creationId xmlns:a16="http://schemas.microsoft.com/office/drawing/2014/main" id="{175A5D79-EC64-37DB-180C-BC0FC99EA6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290621175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0E3EF6-14D9-0559-CFEC-2EA44D39FABA}"/>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2E3A3C81-11E1-7F4F-D156-BB4D29A2758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A1D03377-1449-783F-BDD4-4E027D5D650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381A045D-C47C-8955-9C42-0371325771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F87DB83C-8FCE-C3B7-DF44-017D470FF4F9}"/>
              </a:ext>
            </a:extLst>
          </p:cNvPr>
          <p:cNvSpPr/>
          <p:nvPr/>
        </p:nvSpPr>
        <p:spPr>
          <a:xfrm>
            <a:off x="5409121" y="6319498"/>
            <a:ext cx="1373741"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Rick Beck</a:t>
            </a:r>
          </a:p>
        </p:txBody>
      </p:sp>
      <p:pic>
        <p:nvPicPr>
          <p:cNvPr id="3" name="Rám">
            <a:extLst>
              <a:ext uri="{FF2B5EF4-FFF2-40B4-BE49-F238E27FC236}">
                <a16:creationId xmlns:a16="http://schemas.microsoft.com/office/drawing/2014/main" id="{23B371B9-2132-E691-8785-5B1820031BD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175904676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904F6C-6C0E-249B-719D-6529F1073DE8}"/>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1F9E7793-0923-C2EB-B8C6-7459B1AE2A5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7AC9CDA0-D971-07F4-9F96-59CEF76934A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C4A36269-8812-CBA4-67ED-51458E74923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5" name="Autor">
            <a:extLst>
              <a:ext uri="{FF2B5EF4-FFF2-40B4-BE49-F238E27FC236}">
                <a16:creationId xmlns:a16="http://schemas.microsoft.com/office/drawing/2014/main" id="{32495682-CA6F-4794-0A7B-70D554E3EE5A}"/>
              </a:ext>
            </a:extLst>
          </p:cNvPr>
          <p:cNvSpPr/>
          <p:nvPr/>
        </p:nvSpPr>
        <p:spPr>
          <a:xfrm>
            <a:off x="5190357" y="6319498"/>
            <a:ext cx="1811268"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Damian Entwistle</a:t>
            </a:r>
          </a:p>
        </p:txBody>
      </p:sp>
      <p:pic>
        <p:nvPicPr>
          <p:cNvPr id="3" name="Rám">
            <a:extLst>
              <a:ext uri="{FF2B5EF4-FFF2-40B4-BE49-F238E27FC236}">
                <a16:creationId xmlns:a16="http://schemas.microsoft.com/office/drawing/2014/main" id="{134F1C42-FE87-1C7E-4570-54AECBDFDA4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121659836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2"/>
                                        </p:tgtEl>
                                        <p:attrNameLst>
                                          <p:attrName>style.visibility</p:attrName>
                                        </p:attrNameLst>
                                      </p:cBhvr>
                                      <p:to>
                                        <p:strVal val="visible"/>
                                      </p:to>
                                    </p:set>
                                    <p:animEffect transition="in" filter="diamond(out)">
                                      <p:cBhvr>
                                        <p:cTn id="10" dur="1500"/>
                                        <p:tgtEl>
                                          <p:spTgt spid="2"/>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anim calcmode="lin" valueType="num">
                                      <p:cBhvr>
                                        <p:cTn id="14" dur="1500" fill="hold"/>
                                        <p:tgtEl>
                                          <p:spTgt spid="5"/>
                                        </p:tgtEl>
                                        <p:attrNameLst>
                                          <p:attrName>ppt_x</p:attrName>
                                        </p:attrNameLst>
                                      </p:cBhvr>
                                      <p:tavLst>
                                        <p:tav tm="0">
                                          <p:val>
                                            <p:strVal val="#ppt_x"/>
                                          </p:val>
                                        </p:tav>
                                        <p:tav tm="100000">
                                          <p:val>
                                            <p:strVal val="#ppt_x"/>
                                          </p:val>
                                        </p:tav>
                                      </p:tavLst>
                                    </p:anim>
                                    <p:anim calcmode="lin" valueType="num">
                                      <p:cBhvr>
                                        <p:cTn id="15" dur="1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FFC96C-9B94-7E29-2E73-2C675C8DC836}"/>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11A945A0-99CB-E1C6-5D49-04CF2ED5A98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8730765B-9834-15D2-1FB9-ECC099712C8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8F1CBB99-4DAE-8A8C-13F0-1A48CEAC3E5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6A089A20-7183-2FCF-8641-B9323CA8B605}"/>
              </a:ext>
            </a:extLst>
          </p:cNvPr>
          <p:cNvSpPr/>
          <p:nvPr/>
        </p:nvSpPr>
        <p:spPr>
          <a:xfrm>
            <a:off x="5224997" y="6319498"/>
            <a:ext cx="1741988"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Andrey Sulitskiy</a:t>
            </a:r>
          </a:p>
        </p:txBody>
      </p:sp>
      <p:pic>
        <p:nvPicPr>
          <p:cNvPr id="3" name="Rám">
            <a:extLst>
              <a:ext uri="{FF2B5EF4-FFF2-40B4-BE49-F238E27FC236}">
                <a16:creationId xmlns:a16="http://schemas.microsoft.com/office/drawing/2014/main" id="{73E51A10-15D2-E5B1-66F8-A8726A4AA64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333061175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6AB27F-C009-E875-A7ED-437647040CAC}"/>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905DD3A1-623A-5D5C-C54A-642C2C4028B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4B640D5A-6B6F-446C-260C-930050D3316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20C91D7F-3674-23F2-6024-F620EC40D7F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87B90DF1-08D6-9748-F9A7-63FBBE3BC072}"/>
              </a:ext>
            </a:extLst>
          </p:cNvPr>
          <p:cNvSpPr/>
          <p:nvPr/>
        </p:nvSpPr>
        <p:spPr>
          <a:xfrm>
            <a:off x="5409121" y="6319498"/>
            <a:ext cx="1373741"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Rick Beck</a:t>
            </a:r>
          </a:p>
        </p:txBody>
      </p:sp>
      <p:pic>
        <p:nvPicPr>
          <p:cNvPr id="3" name="Rám">
            <a:extLst>
              <a:ext uri="{FF2B5EF4-FFF2-40B4-BE49-F238E27FC236}">
                <a16:creationId xmlns:a16="http://schemas.microsoft.com/office/drawing/2014/main" id="{2172075C-5F79-CCA9-D43D-ACC45FF409E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12471975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D81826-38A5-6FE2-1187-78F7AD68F9A4}"/>
            </a:ext>
          </a:extLst>
        </p:cNvPr>
        <p:cNvGrpSpPr/>
        <p:nvPr/>
      </p:nvGrpSpPr>
      <p:grpSpPr>
        <a:xfrm>
          <a:off x="0" y="0"/>
          <a:ext cx="0" cy="0"/>
          <a:chOff x="0" y="0"/>
          <a:chExt cx="0" cy="0"/>
        </a:xfrm>
      </p:grpSpPr>
      <p:pic>
        <p:nvPicPr>
          <p:cNvPr id="8" name="Foto 0">
            <a:extLst>
              <a:ext uri="{FF2B5EF4-FFF2-40B4-BE49-F238E27FC236}">
                <a16:creationId xmlns:a16="http://schemas.microsoft.com/office/drawing/2014/main" id="{35E3B8FA-6483-376B-4D10-20C382C0011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9" name="Rám 0">
            <a:extLst>
              <a:ext uri="{FF2B5EF4-FFF2-40B4-BE49-F238E27FC236}">
                <a16:creationId xmlns:a16="http://schemas.microsoft.com/office/drawing/2014/main" id="{75557AF1-3C87-2DF6-844A-137C50D83F8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7" cy="6857994"/>
          </a:xfrm>
          <a:prstGeom prst="rect">
            <a:avLst/>
          </a:prstGeom>
        </p:spPr>
      </p:pic>
      <p:pic>
        <p:nvPicPr>
          <p:cNvPr id="4" name="Foto A">
            <a:extLst>
              <a:ext uri="{FF2B5EF4-FFF2-40B4-BE49-F238E27FC236}">
                <a16:creationId xmlns:a16="http://schemas.microsoft.com/office/drawing/2014/main" id="{DEE783D9-2484-E3AB-02C5-E563DA9D57E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5943592" cy="6857991"/>
          </a:xfrm>
          <a:prstGeom prst="rect">
            <a:avLst/>
          </a:prstGeom>
        </p:spPr>
      </p:pic>
      <p:pic>
        <p:nvPicPr>
          <p:cNvPr id="3" name="Rám A">
            <a:extLst>
              <a:ext uri="{FF2B5EF4-FFF2-40B4-BE49-F238E27FC236}">
                <a16:creationId xmlns:a16="http://schemas.microsoft.com/office/drawing/2014/main" id="{3D19E3F3-6EBD-0E06-B330-EAC97D25649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5943595" cy="6857994"/>
          </a:xfrm>
          <a:prstGeom prst="rect">
            <a:avLst/>
          </a:prstGeom>
        </p:spPr>
      </p:pic>
      <p:sp>
        <p:nvSpPr>
          <p:cNvPr id="2" name="Autor A">
            <a:extLst>
              <a:ext uri="{FF2B5EF4-FFF2-40B4-BE49-F238E27FC236}">
                <a16:creationId xmlns:a16="http://schemas.microsoft.com/office/drawing/2014/main" id="{8FFE4DB0-1B2E-0C4C-D684-C57AFBA9325A}"/>
              </a:ext>
            </a:extLst>
          </p:cNvPr>
          <p:cNvSpPr/>
          <p:nvPr/>
        </p:nvSpPr>
        <p:spPr>
          <a:xfrm>
            <a:off x="2360031" y="6319504"/>
            <a:ext cx="1223523"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Jérémy</a:t>
            </a:r>
          </a:p>
        </p:txBody>
      </p:sp>
      <p:pic>
        <p:nvPicPr>
          <p:cNvPr id="5" name="Foto B">
            <a:extLst>
              <a:ext uri="{FF2B5EF4-FFF2-40B4-BE49-F238E27FC236}">
                <a16:creationId xmlns:a16="http://schemas.microsoft.com/office/drawing/2014/main" id="{7AB4F94D-116F-630D-DB4F-73A16B25A50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8408" y="0"/>
            <a:ext cx="5943592" cy="6857991"/>
          </a:xfrm>
          <a:prstGeom prst="rect">
            <a:avLst/>
          </a:prstGeom>
        </p:spPr>
      </p:pic>
      <p:pic>
        <p:nvPicPr>
          <p:cNvPr id="6" name="Rám B">
            <a:extLst>
              <a:ext uri="{FF2B5EF4-FFF2-40B4-BE49-F238E27FC236}">
                <a16:creationId xmlns:a16="http://schemas.microsoft.com/office/drawing/2014/main" id="{0366496B-B9F0-8DF0-B5A2-34D875D4013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6248407" y="0"/>
            <a:ext cx="5943595" cy="6857994"/>
          </a:xfrm>
          <a:prstGeom prst="rect">
            <a:avLst/>
          </a:prstGeom>
        </p:spPr>
      </p:pic>
      <p:sp>
        <p:nvSpPr>
          <p:cNvPr id="7" name="Autor B">
            <a:extLst>
              <a:ext uri="{FF2B5EF4-FFF2-40B4-BE49-F238E27FC236}">
                <a16:creationId xmlns:a16="http://schemas.microsoft.com/office/drawing/2014/main" id="{4ACCE17F-75AC-DAA4-5AE9-A31C895765CF}"/>
              </a:ext>
            </a:extLst>
          </p:cNvPr>
          <p:cNvSpPr/>
          <p:nvPr/>
        </p:nvSpPr>
        <p:spPr>
          <a:xfrm>
            <a:off x="8387144" y="6319498"/>
            <a:ext cx="1666112"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Larry Syverson</a:t>
            </a:r>
          </a:p>
        </p:txBody>
      </p:sp>
      <p:pic>
        <p:nvPicPr>
          <p:cNvPr id="10" name="Foto 4">
            <a:extLst>
              <a:ext uri="{FF2B5EF4-FFF2-40B4-BE49-F238E27FC236}">
                <a16:creationId xmlns:a16="http://schemas.microsoft.com/office/drawing/2014/main" id="{89070EC3-20DB-0095-F728-FC3F53D2AD7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11" name="Rám 4">
            <a:extLst>
              <a:ext uri="{FF2B5EF4-FFF2-40B4-BE49-F238E27FC236}">
                <a16:creationId xmlns:a16="http://schemas.microsoft.com/office/drawing/2014/main" id="{AEA728F3-EF32-F38F-AA60-E7E3186A95C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7" cy="6857994"/>
          </a:xfrm>
          <a:prstGeom prst="rect">
            <a:avLst/>
          </a:prstGeom>
        </p:spPr>
      </p:pic>
      <p:sp>
        <p:nvSpPr>
          <p:cNvPr id="12" name="Autor 4">
            <a:extLst>
              <a:ext uri="{FF2B5EF4-FFF2-40B4-BE49-F238E27FC236}">
                <a16:creationId xmlns:a16="http://schemas.microsoft.com/office/drawing/2014/main" id="{DC360426-B277-4A37-E57A-6026BC878F31}"/>
              </a:ext>
            </a:extLst>
          </p:cNvPr>
          <p:cNvSpPr/>
          <p:nvPr/>
        </p:nvSpPr>
        <p:spPr>
          <a:xfrm>
            <a:off x="5297576" y="6319498"/>
            <a:ext cx="1596831"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David Stanley</a:t>
            </a:r>
          </a:p>
        </p:txBody>
      </p:sp>
    </p:spTree>
    <p:extLst>
      <p:ext uri="{BB962C8B-B14F-4D97-AF65-F5344CB8AC3E}">
        <p14:creationId xmlns:p14="http://schemas.microsoft.com/office/powerpoint/2010/main" val="3068827674"/>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0-#ppt_w/2"/>
                                          </p:val>
                                        </p:tav>
                                        <p:tav tm="100000">
                                          <p:val>
                                            <p:strVal val="#ppt_x"/>
                                          </p:val>
                                        </p:tav>
                                      </p:tavLst>
                                    </p:anim>
                                    <p:anim calcmode="lin" valueType="num">
                                      <p:cBhvr additive="base">
                                        <p:cTn id="8" dur="2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2000" fill="hold"/>
                                        <p:tgtEl>
                                          <p:spTgt spid="5"/>
                                        </p:tgtEl>
                                        <p:attrNameLst>
                                          <p:attrName>ppt_x</p:attrName>
                                        </p:attrNameLst>
                                      </p:cBhvr>
                                      <p:tavLst>
                                        <p:tav tm="0">
                                          <p:val>
                                            <p:strVal val="1+#ppt_w/2"/>
                                          </p:val>
                                        </p:tav>
                                        <p:tav tm="100000">
                                          <p:val>
                                            <p:strVal val="#ppt_x"/>
                                          </p:val>
                                        </p:tav>
                                      </p:tavLst>
                                    </p:anim>
                                    <p:anim calcmode="lin" valueType="num">
                                      <p:cBhvr additive="base">
                                        <p:cTn id="16" dur="20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2000" fill="hold"/>
                                        <p:tgtEl>
                                          <p:spTgt spid="6"/>
                                        </p:tgtEl>
                                        <p:attrNameLst>
                                          <p:attrName>ppt_x</p:attrName>
                                        </p:attrNameLst>
                                      </p:cBhvr>
                                      <p:tavLst>
                                        <p:tav tm="0">
                                          <p:val>
                                            <p:strVal val="1+#ppt_w/2"/>
                                          </p:val>
                                        </p:tav>
                                        <p:tav tm="100000">
                                          <p:val>
                                            <p:strVal val="#ppt_x"/>
                                          </p:val>
                                        </p:tav>
                                      </p:tavLst>
                                    </p:anim>
                                    <p:anim calcmode="lin" valueType="num">
                                      <p:cBhvr additive="base">
                                        <p:cTn id="20" dur="2000" fill="hold"/>
                                        <p:tgtEl>
                                          <p:spTgt spid="6"/>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2000"/>
                                        <p:tgtEl>
                                          <p:spTgt spid="9"/>
                                        </p:tgtEl>
                                      </p:cBhvr>
                                    </p:animEffect>
                                    <p:set>
                                      <p:cBhvr>
                                        <p:cTn id="26" dur="1" fill="hold">
                                          <p:stCondLst>
                                            <p:cond delay="1999"/>
                                          </p:stCondLst>
                                        </p:cTn>
                                        <p:tgtEl>
                                          <p:spTgt spid="9"/>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1500"/>
                                        <p:tgtEl>
                                          <p:spTgt spid="2"/>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500"/>
                                        <p:tgtEl>
                                          <p:spTgt spid="7"/>
                                        </p:tgtEl>
                                      </p:cBhvr>
                                    </p:animEffect>
                                  </p:childTnLst>
                                </p:cTn>
                              </p:par>
                              <p:par>
                                <p:cTn id="33" presetID="8" presetClass="emph" presetSubtype="0" accel="33333" fill="hold" nodeType="withEffect">
                                  <p:stCondLst>
                                    <p:cond delay="8000"/>
                                  </p:stCondLst>
                                  <p:childTnLst>
                                    <p:animRot by="-5400000">
                                      <p:cBhvr>
                                        <p:cTn id="34" dur="4000" fill="hold"/>
                                        <p:tgtEl>
                                          <p:spTgt spid="4"/>
                                        </p:tgtEl>
                                        <p:attrNameLst>
                                          <p:attrName>r</p:attrName>
                                        </p:attrNameLst>
                                      </p:cBhvr>
                                    </p:animRot>
                                  </p:childTnLst>
                                </p:cTn>
                              </p:par>
                              <p:par>
                                <p:cTn id="35" presetID="42" presetClass="path" presetSubtype="0" accel="50000" decel="50000" fill="hold" nodeType="withEffect">
                                  <p:stCondLst>
                                    <p:cond delay="8000"/>
                                  </p:stCondLst>
                                  <p:childTnLst>
                                    <p:animMotion origin="layout" path="M 4.16667E-7 -2.96296E-6 L -0.55807 -2.96296E-6 " pathEditMode="relative" rAng="0" ptsTypes="AA">
                                      <p:cBhvr>
                                        <p:cTn id="36" dur="3000" fill="hold"/>
                                        <p:tgtEl>
                                          <p:spTgt spid="4"/>
                                        </p:tgtEl>
                                        <p:attrNameLst>
                                          <p:attrName>ppt_x</p:attrName>
                                          <p:attrName>ppt_y</p:attrName>
                                        </p:attrNameLst>
                                      </p:cBhvr>
                                      <p:rCtr x="-27904" y="0"/>
                                    </p:animMotion>
                                  </p:childTnLst>
                                </p:cTn>
                              </p:par>
                              <p:par>
                                <p:cTn id="37" presetID="8" presetClass="emph" presetSubtype="0" accel="33333" fill="hold" nodeType="withEffect">
                                  <p:stCondLst>
                                    <p:cond delay="8000"/>
                                  </p:stCondLst>
                                  <p:childTnLst>
                                    <p:animRot by="-5400000">
                                      <p:cBhvr>
                                        <p:cTn id="38" dur="4000" fill="hold"/>
                                        <p:tgtEl>
                                          <p:spTgt spid="3"/>
                                        </p:tgtEl>
                                        <p:attrNameLst>
                                          <p:attrName>r</p:attrName>
                                        </p:attrNameLst>
                                      </p:cBhvr>
                                    </p:animRot>
                                  </p:childTnLst>
                                </p:cTn>
                              </p:par>
                              <p:par>
                                <p:cTn id="39" presetID="42" presetClass="path" presetSubtype="0" accel="50000" decel="50000" fill="hold" nodeType="withEffect">
                                  <p:stCondLst>
                                    <p:cond delay="8000"/>
                                  </p:stCondLst>
                                  <p:childTnLst>
                                    <p:animMotion origin="layout" path="M 4.16667E-7 -2.96296E-6 L -0.55807 -2.96296E-6 " pathEditMode="relative" rAng="0" ptsTypes="AA">
                                      <p:cBhvr>
                                        <p:cTn id="40" dur="3000" fill="hold"/>
                                        <p:tgtEl>
                                          <p:spTgt spid="3"/>
                                        </p:tgtEl>
                                        <p:attrNameLst>
                                          <p:attrName>ppt_x</p:attrName>
                                          <p:attrName>ppt_y</p:attrName>
                                        </p:attrNameLst>
                                      </p:cBhvr>
                                      <p:rCtr x="-27904" y="0"/>
                                    </p:animMotion>
                                  </p:childTnLst>
                                </p:cTn>
                              </p:par>
                              <p:par>
                                <p:cTn id="41" presetID="8" presetClass="emph" presetSubtype="0" accel="33333" fill="hold" nodeType="withEffect">
                                  <p:stCondLst>
                                    <p:cond delay="8000"/>
                                  </p:stCondLst>
                                  <p:childTnLst>
                                    <p:animRot by="5400000">
                                      <p:cBhvr>
                                        <p:cTn id="42" dur="4000" fill="hold"/>
                                        <p:tgtEl>
                                          <p:spTgt spid="5"/>
                                        </p:tgtEl>
                                        <p:attrNameLst>
                                          <p:attrName>r</p:attrName>
                                        </p:attrNameLst>
                                      </p:cBhvr>
                                    </p:animRot>
                                  </p:childTnLst>
                                </p:cTn>
                              </p:par>
                              <p:par>
                                <p:cTn id="43" presetID="42" presetClass="path" presetSubtype="0" accel="50000" decel="50000" fill="hold" nodeType="withEffect">
                                  <p:stCondLst>
                                    <p:cond delay="8000"/>
                                  </p:stCondLst>
                                  <p:childTnLst>
                                    <p:animMotion origin="layout" path="M -2.08333E-7 3.7037E-7 L 0.57448 3.7037E-7 " pathEditMode="relative" rAng="0" ptsTypes="AA">
                                      <p:cBhvr>
                                        <p:cTn id="44" dur="3000" fill="hold"/>
                                        <p:tgtEl>
                                          <p:spTgt spid="5"/>
                                        </p:tgtEl>
                                        <p:attrNameLst>
                                          <p:attrName>ppt_x</p:attrName>
                                          <p:attrName>ppt_y</p:attrName>
                                        </p:attrNameLst>
                                      </p:cBhvr>
                                      <p:rCtr x="28724" y="0"/>
                                    </p:animMotion>
                                  </p:childTnLst>
                                </p:cTn>
                              </p:par>
                              <p:par>
                                <p:cTn id="45" presetID="8" presetClass="emph" presetSubtype="0" accel="33333" fill="hold" nodeType="withEffect">
                                  <p:stCondLst>
                                    <p:cond delay="8000"/>
                                  </p:stCondLst>
                                  <p:childTnLst>
                                    <p:animRot by="5400000">
                                      <p:cBhvr>
                                        <p:cTn id="46" dur="4000" fill="hold"/>
                                        <p:tgtEl>
                                          <p:spTgt spid="6"/>
                                        </p:tgtEl>
                                        <p:attrNameLst>
                                          <p:attrName>r</p:attrName>
                                        </p:attrNameLst>
                                      </p:cBhvr>
                                    </p:animRot>
                                  </p:childTnLst>
                                </p:cTn>
                              </p:par>
                              <p:par>
                                <p:cTn id="47" presetID="42" presetClass="path" presetSubtype="0" accel="50000" decel="50000" fill="hold" nodeType="withEffect">
                                  <p:stCondLst>
                                    <p:cond delay="8000"/>
                                  </p:stCondLst>
                                  <p:childTnLst>
                                    <p:animMotion origin="layout" path="M -2.08333E-7 3.7037E-7 L 0.57448 3.7037E-7 " pathEditMode="relative" rAng="0" ptsTypes="AA">
                                      <p:cBhvr>
                                        <p:cTn id="48" dur="3000" fill="hold"/>
                                        <p:tgtEl>
                                          <p:spTgt spid="6"/>
                                        </p:tgtEl>
                                        <p:attrNameLst>
                                          <p:attrName>ppt_x</p:attrName>
                                          <p:attrName>ppt_y</p:attrName>
                                        </p:attrNameLst>
                                      </p:cBhvr>
                                      <p:rCtr x="28724" y="0"/>
                                    </p:animMotion>
                                  </p:childTnLst>
                                </p:cTn>
                              </p:par>
                              <p:par>
                                <p:cTn id="49" presetID="10" presetClass="exit" presetSubtype="0" fill="hold" grpId="1" nodeType="withEffect">
                                  <p:stCondLst>
                                    <p:cond delay="8000"/>
                                  </p:stCondLst>
                                  <p:childTnLst>
                                    <p:animEffect transition="out" filter="fade">
                                      <p:cBhvr>
                                        <p:cTn id="50" dur="1000"/>
                                        <p:tgtEl>
                                          <p:spTgt spid="2"/>
                                        </p:tgtEl>
                                      </p:cBhvr>
                                    </p:animEffect>
                                    <p:set>
                                      <p:cBhvr>
                                        <p:cTn id="51" dur="1" fill="hold">
                                          <p:stCondLst>
                                            <p:cond delay="999"/>
                                          </p:stCondLst>
                                        </p:cTn>
                                        <p:tgtEl>
                                          <p:spTgt spid="2"/>
                                        </p:tgtEl>
                                        <p:attrNameLst>
                                          <p:attrName>style.visibility</p:attrName>
                                        </p:attrNameLst>
                                      </p:cBhvr>
                                      <p:to>
                                        <p:strVal val="hidden"/>
                                      </p:to>
                                    </p:set>
                                  </p:childTnLst>
                                </p:cTn>
                              </p:par>
                              <p:par>
                                <p:cTn id="52" presetID="10" presetClass="exit" presetSubtype="0" fill="hold" grpId="1" nodeType="withEffect">
                                  <p:stCondLst>
                                    <p:cond delay="8000"/>
                                  </p:stCondLst>
                                  <p:childTnLst>
                                    <p:animEffect transition="out" filter="fade">
                                      <p:cBhvr>
                                        <p:cTn id="53" dur="1000"/>
                                        <p:tgtEl>
                                          <p:spTgt spid="7"/>
                                        </p:tgtEl>
                                      </p:cBhvr>
                                    </p:animEffect>
                                    <p:set>
                                      <p:cBhvr>
                                        <p:cTn id="54" dur="1" fill="hold">
                                          <p:stCondLst>
                                            <p:cond delay="999"/>
                                          </p:stCondLst>
                                        </p:cTn>
                                        <p:tgtEl>
                                          <p:spTgt spid="7"/>
                                        </p:tgtEl>
                                        <p:attrNameLst>
                                          <p:attrName>style.visibility</p:attrName>
                                        </p:attrNameLst>
                                      </p:cBhvr>
                                      <p:to>
                                        <p:strVal val="hidden"/>
                                      </p:to>
                                    </p:set>
                                  </p:childTnLst>
                                </p:cTn>
                              </p:par>
                              <p:par>
                                <p:cTn id="55" presetID="16" presetClass="entr" presetSubtype="37" fill="hold" nodeType="withEffect">
                                  <p:stCondLst>
                                    <p:cond delay="8500"/>
                                  </p:stCondLst>
                                  <p:childTnLst>
                                    <p:set>
                                      <p:cBhvr>
                                        <p:cTn id="56" dur="1" fill="hold">
                                          <p:stCondLst>
                                            <p:cond delay="0"/>
                                          </p:stCondLst>
                                        </p:cTn>
                                        <p:tgtEl>
                                          <p:spTgt spid="10"/>
                                        </p:tgtEl>
                                        <p:attrNameLst>
                                          <p:attrName>style.visibility</p:attrName>
                                        </p:attrNameLst>
                                      </p:cBhvr>
                                      <p:to>
                                        <p:strVal val="visible"/>
                                      </p:to>
                                    </p:set>
                                    <p:animEffect transition="in" filter="barn(outVertical)">
                                      <p:cBhvr>
                                        <p:cTn id="57" dur="2000"/>
                                        <p:tgtEl>
                                          <p:spTgt spid="10"/>
                                        </p:tgtEl>
                                      </p:cBhvr>
                                    </p:animEffect>
                                  </p:childTnLst>
                                </p:cTn>
                              </p:par>
                              <p:par>
                                <p:cTn id="58" presetID="16" presetClass="entr" presetSubtype="37" fill="hold" nodeType="withEffect">
                                  <p:stCondLst>
                                    <p:cond delay="8500"/>
                                  </p:stCondLst>
                                  <p:childTnLst>
                                    <p:set>
                                      <p:cBhvr>
                                        <p:cTn id="59" dur="1" fill="hold">
                                          <p:stCondLst>
                                            <p:cond delay="0"/>
                                          </p:stCondLst>
                                        </p:cTn>
                                        <p:tgtEl>
                                          <p:spTgt spid="11"/>
                                        </p:tgtEl>
                                        <p:attrNameLst>
                                          <p:attrName>style.visibility</p:attrName>
                                        </p:attrNameLst>
                                      </p:cBhvr>
                                      <p:to>
                                        <p:strVal val="visible"/>
                                      </p:to>
                                    </p:set>
                                    <p:animEffect transition="in" filter="barn(outVertical)">
                                      <p:cBhvr>
                                        <p:cTn id="60" dur="2000"/>
                                        <p:tgtEl>
                                          <p:spTgt spid="11"/>
                                        </p:tgtEl>
                                      </p:cBhvr>
                                    </p:animEffect>
                                  </p:childTnLst>
                                </p:cTn>
                              </p:par>
                              <p:par>
                                <p:cTn id="61" presetID="10" presetClass="entr" presetSubtype="0" fill="hold" grpId="0" nodeType="withEffect">
                                  <p:stCondLst>
                                    <p:cond delay="9500"/>
                                  </p:stCondLst>
                                  <p:childTnLst>
                                    <p:set>
                                      <p:cBhvr>
                                        <p:cTn id="62" dur="1" fill="hold">
                                          <p:stCondLst>
                                            <p:cond delay="0"/>
                                          </p:stCondLst>
                                        </p:cTn>
                                        <p:tgtEl>
                                          <p:spTgt spid="12"/>
                                        </p:tgtEl>
                                        <p:attrNameLst>
                                          <p:attrName>style.visibility</p:attrName>
                                        </p:attrNameLst>
                                      </p:cBhvr>
                                      <p:to>
                                        <p:strVal val="visible"/>
                                      </p:to>
                                    </p:set>
                                    <p:animEffect transition="in" filter="fade">
                                      <p:cBhvr>
                                        <p:cTn id="63"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7" grpId="0" animBg="1"/>
      <p:bldP spid="7" grpId="1" animBg="1"/>
      <p:bldP spid="1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7829A5-57C6-11E4-3BFB-D957A31D0EBE}"/>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70C33C73-F599-1682-4B33-7DEF3DB4319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31A876BC-DDE4-724B-1FC8-8109E17CA10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D8CC82D7-71B2-204D-E47D-CBB11AAF16C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0465B5AC-FA79-8395-7DF9-AC87A19D0732}"/>
              </a:ext>
            </a:extLst>
          </p:cNvPr>
          <p:cNvSpPr/>
          <p:nvPr/>
        </p:nvSpPr>
        <p:spPr>
          <a:xfrm>
            <a:off x="5325037" y="6319498"/>
            <a:ext cx="1541908"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BME Abroad</a:t>
            </a:r>
          </a:p>
        </p:txBody>
      </p:sp>
      <p:pic>
        <p:nvPicPr>
          <p:cNvPr id="3" name="Rám">
            <a:extLst>
              <a:ext uri="{FF2B5EF4-FFF2-40B4-BE49-F238E27FC236}">
                <a16:creationId xmlns:a16="http://schemas.microsoft.com/office/drawing/2014/main" id="{AE32BFCF-D4B5-BDED-7116-462D63F283D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155312636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B2D074-0DCB-3220-D853-6A66755258B9}"/>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91026F51-6778-EC85-981F-1AA799F9954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BC827526-EB2A-3B66-38C6-4925650F5A5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BC580D5A-AB3D-AB47-7A48-941F1309FDD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210C0AA4-3797-D95D-50A5-110E17F5A2AD}"/>
              </a:ext>
            </a:extLst>
          </p:cNvPr>
          <p:cNvSpPr/>
          <p:nvPr/>
        </p:nvSpPr>
        <p:spPr>
          <a:xfrm>
            <a:off x="5325037" y="6319498"/>
            <a:ext cx="1541908"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BME Abroad</a:t>
            </a:r>
          </a:p>
        </p:txBody>
      </p:sp>
      <p:pic>
        <p:nvPicPr>
          <p:cNvPr id="3" name="Rám">
            <a:extLst>
              <a:ext uri="{FF2B5EF4-FFF2-40B4-BE49-F238E27FC236}">
                <a16:creationId xmlns:a16="http://schemas.microsoft.com/office/drawing/2014/main" id="{8869FDC5-B5E7-12B5-C6AC-F6DC06BEF84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419856649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531BD3-F3DC-603B-DE08-B0B2909E10D9}"/>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280CF78D-FC74-B9B1-4D79-3A57E80D39B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47204098-83E5-86FC-13BB-DE1ED9B7729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FA83ECFA-8A9F-6E46-8163-31DFF1B27D1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39EDD112-29F5-9EEB-D7E1-23DC3E38339E}"/>
              </a:ext>
            </a:extLst>
          </p:cNvPr>
          <p:cNvSpPr/>
          <p:nvPr/>
        </p:nvSpPr>
        <p:spPr>
          <a:xfrm>
            <a:off x="5224997" y="6319498"/>
            <a:ext cx="1741988"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Andrey Sulitskiy</a:t>
            </a:r>
          </a:p>
        </p:txBody>
      </p:sp>
      <p:pic>
        <p:nvPicPr>
          <p:cNvPr id="3" name="Rám">
            <a:extLst>
              <a:ext uri="{FF2B5EF4-FFF2-40B4-BE49-F238E27FC236}">
                <a16:creationId xmlns:a16="http://schemas.microsoft.com/office/drawing/2014/main" id="{596EF16C-5A67-D582-15FD-D8FAE57390F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362287292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51FDD1-41F7-8361-D949-ECD0367F41AE}"/>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9B3461DF-A13B-2DEC-D67E-B5DA0D4BEE5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E2F944CC-5A74-F00F-DEE3-F11B0F5E4AE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626DB241-0A0D-A505-249D-C1C08FAEAD0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5" name="Autor">
            <a:extLst>
              <a:ext uri="{FF2B5EF4-FFF2-40B4-BE49-F238E27FC236}">
                <a16:creationId xmlns:a16="http://schemas.microsoft.com/office/drawing/2014/main" id="{F798F0B5-5F63-DEB4-C303-B78EFEC625CC}"/>
              </a:ext>
            </a:extLst>
          </p:cNvPr>
          <p:cNvSpPr/>
          <p:nvPr/>
        </p:nvSpPr>
        <p:spPr>
          <a:xfrm>
            <a:off x="5348347" y="6319498"/>
            <a:ext cx="1495288"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Amre Ghiba</a:t>
            </a:r>
          </a:p>
        </p:txBody>
      </p:sp>
      <p:pic>
        <p:nvPicPr>
          <p:cNvPr id="3" name="Rám">
            <a:extLst>
              <a:ext uri="{FF2B5EF4-FFF2-40B4-BE49-F238E27FC236}">
                <a16:creationId xmlns:a16="http://schemas.microsoft.com/office/drawing/2014/main" id="{0865575A-6A1F-13A8-24B4-DE47D5F097D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122691174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2"/>
                                        </p:tgtEl>
                                        <p:attrNameLst>
                                          <p:attrName>style.visibility</p:attrName>
                                        </p:attrNameLst>
                                      </p:cBhvr>
                                      <p:to>
                                        <p:strVal val="visible"/>
                                      </p:to>
                                    </p:set>
                                    <p:animEffect transition="in" filter="diamond(out)">
                                      <p:cBhvr>
                                        <p:cTn id="10" dur="1500"/>
                                        <p:tgtEl>
                                          <p:spTgt spid="2"/>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anim calcmode="lin" valueType="num">
                                      <p:cBhvr>
                                        <p:cTn id="14" dur="1500" fill="hold"/>
                                        <p:tgtEl>
                                          <p:spTgt spid="5"/>
                                        </p:tgtEl>
                                        <p:attrNameLst>
                                          <p:attrName>ppt_x</p:attrName>
                                        </p:attrNameLst>
                                      </p:cBhvr>
                                      <p:tavLst>
                                        <p:tav tm="0">
                                          <p:val>
                                            <p:strVal val="#ppt_x"/>
                                          </p:val>
                                        </p:tav>
                                        <p:tav tm="100000">
                                          <p:val>
                                            <p:strVal val="#ppt_x"/>
                                          </p:val>
                                        </p:tav>
                                      </p:tavLst>
                                    </p:anim>
                                    <p:anim calcmode="lin" valueType="num">
                                      <p:cBhvr>
                                        <p:cTn id="15" dur="1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BCDE65-DCE9-7D41-EA94-C27A476BBDDD}"/>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1433EEA2-C639-EE25-480D-D0C807FD5DA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64986C8A-50E5-A1B1-867E-D1EE3E3027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46DA5E41-182E-BB56-3652-8D1B3D78A0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5" name="Autor">
            <a:extLst>
              <a:ext uri="{FF2B5EF4-FFF2-40B4-BE49-F238E27FC236}">
                <a16:creationId xmlns:a16="http://schemas.microsoft.com/office/drawing/2014/main" id="{CD99A087-F235-E79B-93DF-36197ED1AC04}"/>
              </a:ext>
            </a:extLst>
          </p:cNvPr>
          <p:cNvSpPr/>
          <p:nvPr/>
        </p:nvSpPr>
        <p:spPr>
          <a:xfrm>
            <a:off x="5237369" y="6319498"/>
            <a:ext cx="1717245"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Bernard Spragg</a:t>
            </a:r>
          </a:p>
        </p:txBody>
      </p:sp>
      <p:pic>
        <p:nvPicPr>
          <p:cNvPr id="3" name="Rám">
            <a:extLst>
              <a:ext uri="{FF2B5EF4-FFF2-40B4-BE49-F238E27FC236}">
                <a16:creationId xmlns:a16="http://schemas.microsoft.com/office/drawing/2014/main" id="{807ADA23-11F5-9EE5-1850-72BA260D224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167566913"/>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2"/>
                                        </p:tgtEl>
                                        <p:attrNameLst>
                                          <p:attrName>style.visibility</p:attrName>
                                        </p:attrNameLst>
                                      </p:cBhvr>
                                      <p:to>
                                        <p:strVal val="visible"/>
                                      </p:to>
                                    </p:set>
                                    <p:animEffect transition="in" filter="diamond(out)">
                                      <p:cBhvr>
                                        <p:cTn id="10" dur="1500"/>
                                        <p:tgtEl>
                                          <p:spTgt spid="2"/>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anim calcmode="lin" valueType="num">
                                      <p:cBhvr>
                                        <p:cTn id="14" dur="1500" fill="hold"/>
                                        <p:tgtEl>
                                          <p:spTgt spid="5"/>
                                        </p:tgtEl>
                                        <p:attrNameLst>
                                          <p:attrName>ppt_x</p:attrName>
                                        </p:attrNameLst>
                                      </p:cBhvr>
                                      <p:tavLst>
                                        <p:tav tm="0">
                                          <p:val>
                                            <p:strVal val="#ppt_x"/>
                                          </p:val>
                                        </p:tav>
                                        <p:tav tm="100000">
                                          <p:val>
                                            <p:strVal val="#ppt_x"/>
                                          </p:val>
                                        </p:tav>
                                      </p:tavLst>
                                    </p:anim>
                                    <p:anim calcmode="lin" valueType="num">
                                      <p:cBhvr>
                                        <p:cTn id="15" dur="1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C13256-9FB0-79C6-2E69-29066D1625DA}"/>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05D0D8A7-9AC8-86DA-070E-2DB41BC6DB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19BB5575-DE12-00EF-D5DC-038EF58D4F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2" name="Foto 2">
            <a:extLst>
              <a:ext uri="{FF2B5EF4-FFF2-40B4-BE49-F238E27FC236}">
                <a16:creationId xmlns:a16="http://schemas.microsoft.com/office/drawing/2014/main" id="{6B7BB857-0CB4-A036-6360-ED5894F13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5" name="Autor">
            <a:extLst>
              <a:ext uri="{FF2B5EF4-FFF2-40B4-BE49-F238E27FC236}">
                <a16:creationId xmlns:a16="http://schemas.microsoft.com/office/drawing/2014/main" id="{CBFC66D3-D34F-212E-2CB8-334D9743640B}"/>
              </a:ext>
            </a:extLst>
          </p:cNvPr>
          <p:cNvSpPr/>
          <p:nvPr/>
        </p:nvSpPr>
        <p:spPr>
          <a:xfrm>
            <a:off x="5224997" y="6319498"/>
            <a:ext cx="1741988"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Andrey Sulitskiy</a:t>
            </a:r>
          </a:p>
        </p:txBody>
      </p:sp>
      <p:pic>
        <p:nvPicPr>
          <p:cNvPr id="3" name="Rám">
            <a:extLst>
              <a:ext uri="{FF2B5EF4-FFF2-40B4-BE49-F238E27FC236}">
                <a16:creationId xmlns:a16="http://schemas.microsoft.com/office/drawing/2014/main" id="{565B86FD-6099-B59E-4652-778BBE3CB95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55907452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2"/>
                                        </p:tgtEl>
                                        <p:attrNameLst>
                                          <p:attrName>style.visibility</p:attrName>
                                        </p:attrNameLst>
                                      </p:cBhvr>
                                      <p:to>
                                        <p:strVal val="visible"/>
                                      </p:to>
                                    </p:set>
                                    <p:animEffect transition="in" filter="diamond(out)">
                                      <p:cBhvr>
                                        <p:cTn id="10" dur="1500"/>
                                        <p:tgtEl>
                                          <p:spTgt spid="2"/>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anim calcmode="lin" valueType="num">
                                      <p:cBhvr>
                                        <p:cTn id="14" dur="1500" fill="hold"/>
                                        <p:tgtEl>
                                          <p:spTgt spid="5"/>
                                        </p:tgtEl>
                                        <p:attrNameLst>
                                          <p:attrName>ppt_x</p:attrName>
                                        </p:attrNameLst>
                                      </p:cBhvr>
                                      <p:tavLst>
                                        <p:tav tm="0">
                                          <p:val>
                                            <p:strVal val="#ppt_x"/>
                                          </p:val>
                                        </p:tav>
                                        <p:tav tm="100000">
                                          <p:val>
                                            <p:strVal val="#ppt_x"/>
                                          </p:val>
                                        </p:tav>
                                      </p:tavLst>
                                    </p:anim>
                                    <p:anim calcmode="lin" valueType="num">
                                      <p:cBhvr>
                                        <p:cTn id="15" dur="1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6727E1-85D6-B357-1136-2653E66AFFBA}"/>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F2399CEC-1541-78EA-555A-93B30D5E6B3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54463AD8-0666-2F80-2372-991D3C084C0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B580EFBE-8ED7-7CBA-AFC5-3D47F20C3FB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9C70AF43-DDE1-2FBE-7D00-BFC7A45A0BD0}"/>
              </a:ext>
            </a:extLst>
          </p:cNvPr>
          <p:cNvSpPr/>
          <p:nvPr/>
        </p:nvSpPr>
        <p:spPr>
          <a:xfrm>
            <a:off x="5325037" y="6319498"/>
            <a:ext cx="1541908"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BME Abroad</a:t>
            </a:r>
          </a:p>
        </p:txBody>
      </p:sp>
      <p:pic>
        <p:nvPicPr>
          <p:cNvPr id="3" name="Rám">
            <a:extLst>
              <a:ext uri="{FF2B5EF4-FFF2-40B4-BE49-F238E27FC236}">
                <a16:creationId xmlns:a16="http://schemas.microsoft.com/office/drawing/2014/main" id="{E054299D-E695-E2CD-64E8-19FD4ADB26F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68292607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0AECE1-7C1A-3A9D-ACF6-F68C356FECA4}"/>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E5A13C0D-1F24-610B-AA54-5AF611CB3BC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517C023E-685C-9D7A-3B64-925C4D8934E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DB7F2D67-0548-0B8F-3E17-5B5C36AE4A8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799DACD0-124F-3255-ADB3-FC158FA72A31}"/>
              </a:ext>
            </a:extLst>
          </p:cNvPr>
          <p:cNvSpPr/>
          <p:nvPr/>
        </p:nvSpPr>
        <p:spPr>
          <a:xfrm>
            <a:off x="5325037" y="6319498"/>
            <a:ext cx="1541908"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BME Abroad</a:t>
            </a:r>
          </a:p>
        </p:txBody>
      </p:sp>
      <p:pic>
        <p:nvPicPr>
          <p:cNvPr id="3" name="Rám">
            <a:extLst>
              <a:ext uri="{FF2B5EF4-FFF2-40B4-BE49-F238E27FC236}">
                <a16:creationId xmlns:a16="http://schemas.microsoft.com/office/drawing/2014/main" id="{F3F5C09F-9C18-EE5F-F758-0050B807E44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272682708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90FB70-FA6D-E943-733C-6409B7F271AC}"/>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D9C8392E-45DE-B2CE-5A59-42A74AC4021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6709A70A-0B4E-55F8-B112-395AD853C89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95BE2520-33A6-1ECE-0C2D-A19B9FD539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66268AEE-7747-51D9-89D0-190C9AAF1D70}"/>
              </a:ext>
            </a:extLst>
          </p:cNvPr>
          <p:cNvSpPr/>
          <p:nvPr/>
        </p:nvSpPr>
        <p:spPr>
          <a:xfrm>
            <a:off x="5325037" y="6319498"/>
            <a:ext cx="1541908"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BME Abroad</a:t>
            </a:r>
          </a:p>
        </p:txBody>
      </p:sp>
      <p:pic>
        <p:nvPicPr>
          <p:cNvPr id="3" name="Rám">
            <a:extLst>
              <a:ext uri="{FF2B5EF4-FFF2-40B4-BE49-F238E27FC236}">
                <a16:creationId xmlns:a16="http://schemas.microsoft.com/office/drawing/2014/main" id="{1F4920A6-CB80-8AED-2354-8E5135A6809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142125014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D505FD-CEA3-D544-FCCD-E35993F132C3}"/>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74150FE7-D964-F5E7-18CD-71F5427576E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B9098B3C-EB9D-1E5F-587B-F842A5DD95A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EDA2931B-5A6F-60A6-49F5-68133718699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8FDEBDCA-0E6B-90CF-8EB2-A199482DE45E}"/>
              </a:ext>
            </a:extLst>
          </p:cNvPr>
          <p:cNvSpPr/>
          <p:nvPr/>
        </p:nvSpPr>
        <p:spPr>
          <a:xfrm>
            <a:off x="5409121" y="6319498"/>
            <a:ext cx="1373741"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Rick Beck</a:t>
            </a:r>
          </a:p>
        </p:txBody>
      </p:sp>
      <p:pic>
        <p:nvPicPr>
          <p:cNvPr id="3" name="Rám">
            <a:extLst>
              <a:ext uri="{FF2B5EF4-FFF2-40B4-BE49-F238E27FC236}">
                <a16:creationId xmlns:a16="http://schemas.microsoft.com/office/drawing/2014/main" id="{3B5D1841-9774-254C-C72E-2FB636E41B3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335465156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3AFD6A-C9C5-B047-0410-39932D583789}"/>
            </a:ext>
          </a:extLst>
        </p:cNvPr>
        <p:cNvGrpSpPr/>
        <p:nvPr/>
      </p:nvGrpSpPr>
      <p:grpSpPr>
        <a:xfrm>
          <a:off x="0" y="0"/>
          <a:ext cx="0" cy="0"/>
          <a:chOff x="0" y="0"/>
          <a:chExt cx="0" cy="0"/>
        </a:xfrm>
      </p:grpSpPr>
      <p:pic>
        <p:nvPicPr>
          <p:cNvPr id="6" name="Foto0">
            <a:extLst>
              <a:ext uri="{FF2B5EF4-FFF2-40B4-BE49-F238E27FC236}">
                <a16:creationId xmlns:a16="http://schemas.microsoft.com/office/drawing/2014/main" id="{BC5F6AF7-BC0F-0985-0E6A-43909670011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1">
            <a:extLst>
              <a:ext uri="{FF2B5EF4-FFF2-40B4-BE49-F238E27FC236}">
                <a16:creationId xmlns:a16="http://schemas.microsoft.com/office/drawing/2014/main" id="{59A6478C-1F35-4D3F-5B1F-3BD83F03E0B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5" name="Foto 2">
            <a:extLst>
              <a:ext uri="{FF2B5EF4-FFF2-40B4-BE49-F238E27FC236}">
                <a16:creationId xmlns:a16="http://schemas.microsoft.com/office/drawing/2014/main" id="{8E4C5363-87ED-108B-2564-6521978541D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sp>
        <p:nvSpPr>
          <p:cNvPr id="2" name="Autor">
            <a:extLst>
              <a:ext uri="{FF2B5EF4-FFF2-40B4-BE49-F238E27FC236}">
                <a16:creationId xmlns:a16="http://schemas.microsoft.com/office/drawing/2014/main" id="{C87BA604-F96B-C80A-3B8E-01D83099DA22}"/>
              </a:ext>
            </a:extLst>
          </p:cNvPr>
          <p:cNvSpPr/>
          <p:nvPr/>
        </p:nvSpPr>
        <p:spPr>
          <a:xfrm>
            <a:off x="5325037" y="6319498"/>
            <a:ext cx="1541908" cy="194756"/>
          </a:xfrm>
          <a:prstGeom prst="roundRect">
            <a:avLst>
              <a:gd name="adj" fmla="val 50000"/>
            </a:avLst>
          </a:prstGeom>
          <a:solidFill>
            <a:srgbClr val="149314"/>
          </a:solidFill>
          <a:ln w="12700" cap="flat" cmpd="sng" algn="ctr">
            <a:solidFill>
              <a:schemeClr val="bg1"/>
            </a:solidFill>
            <a:prstDash val="solid"/>
            <a:miter lim="800000"/>
          </a:ln>
          <a:effectLst>
            <a:innerShdw blurRad="114300">
              <a:prstClr val="black"/>
            </a:innerShdw>
          </a:effectLst>
        </p:spPr>
        <p:txBody>
          <a:bodyPr rot="0" spcFirstLastPara="0" vertOverflow="overflow" horzOverflow="overflow" vert="horz" wrap="none" lIns="108000" tIns="0" rIns="108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 © BME Abroad</a:t>
            </a:r>
          </a:p>
        </p:txBody>
      </p:sp>
      <p:pic>
        <p:nvPicPr>
          <p:cNvPr id="3" name="Rám">
            <a:extLst>
              <a:ext uri="{FF2B5EF4-FFF2-40B4-BE49-F238E27FC236}">
                <a16:creationId xmlns:a16="http://schemas.microsoft.com/office/drawing/2014/main" id="{B0D3061F-7BCE-14FF-E2B2-258B3625849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7" cy="6857994"/>
          </a:xfrm>
          <a:prstGeom prst="rect">
            <a:avLst/>
          </a:prstGeom>
        </p:spPr>
      </p:pic>
    </p:spTree>
    <p:extLst>
      <p:ext uri="{BB962C8B-B14F-4D97-AF65-F5344CB8AC3E}">
        <p14:creationId xmlns:p14="http://schemas.microsoft.com/office/powerpoint/2010/main" val="1243296929"/>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1500"/>
                                        <p:tgtEl>
                                          <p:spTgt spid="5"/>
                                        </p:tgtEl>
                                      </p:cBhvr>
                                    </p:animEffect>
                                  </p:childTnLst>
                                </p:cTn>
                              </p:par>
                              <p:par>
                                <p:cTn id="11" presetID="42" presetClass="entr" presetSubtype="0" fill="hold" grpId="0"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500"/>
                                        <p:tgtEl>
                                          <p:spTgt spid="2"/>
                                        </p:tgtEl>
                                      </p:cBhvr>
                                    </p:animEffect>
                                    <p:anim calcmode="lin" valueType="num">
                                      <p:cBhvr>
                                        <p:cTn id="14" dur="1500" fill="hold"/>
                                        <p:tgtEl>
                                          <p:spTgt spid="2"/>
                                        </p:tgtEl>
                                        <p:attrNameLst>
                                          <p:attrName>ppt_x</p:attrName>
                                        </p:attrNameLst>
                                      </p:cBhvr>
                                      <p:tavLst>
                                        <p:tav tm="0">
                                          <p:val>
                                            <p:strVal val="#ppt_x"/>
                                          </p:val>
                                        </p:tav>
                                        <p:tav tm="100000">
                                          <p:val>
                                            <p:strVal val="#ppt_x"/>
                                          </p:val>
                                        </p:tav>
                                      </p:tavLst>
                                    </p:anim>
                                    <p:anim calcmode="lin" valueType="num">
                                      <p:cBhvr>
                                        <p:cTn id="15" dur="1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8C9294-E88D-644B-4DF9-12B216CDB677}"/>
            </a:ext>
          </a:extLst>
        </p:cNvPr>
        <p:cNvGrpSpPr/>
        <p:nvPr/>
      </p:nvGrpSpPr>
      <p:grpSpPr>
        <a:xfrm>
          <a:off x="0" y="0"/>
          <a:ext cx="0" cy="0"/>
          <a:chOff x="0" y="0"/>
          <a:chExt cx="0" cy="0"/>
        </a:xfrm>
      </p:grpSpPr>
      <p:sp>
        <p:nvSpPr>
          <p:cNvPr id="11" name="Odkaz 3">
            <a:extLst>
              <a:ext uri="{FF2B5EF4-FFF2-40B4-BE49-F238E27FC236}">
                <a16:creationId xmlns:a16="http://schemas.microsoft.com/office/drawing/2014/main" id="{0BA69FF2-FAC0-D6B1-BE39-99475EBDAEDA}"/>
              </a:ext>
            </a:extLst>
          </p:cNvPr>
          <p:cNvSpPr txBox="1"/>
          <p:nvPr/>
        </p:nvSpPr>
        <p:spPr>
          <a:xfrm>
            <a:off x="-776177" y="5940000"/>
            <a:ext cx="13737265" cy="523220"/>
          </a:xfrm>
          <a:prstGeom prst="rect">
            <a:avLst/>
          </a:prstGeom>
          <a:solidFill>
            <a:srgbClr val="FFC000"/>
          </a:solidFill>
        </p:spPr>
        <p:txBody>
          <a:bodyPr wrap="square" rtlCol="0">
            <a:spAutoFit/>
          </a:bodyPr>
          <a:lstStyle/>
          <a:p>
            <a:pPr algn="ctr"/>
            <a:r>
              <a:rPr lang="fr-FR" sz="2800" b="1" i="1">
                <a:latin typeface="Tekton Pro" panose="020F0603020208020904" pitchFamily="34" charset="-18"/>
              </a:rPr>
              <a:t>Ce PPS vous a plu? Écrivez-moi. Je vous en enverrai d’autres gratuitement. Merci. Steve / Slovaquie</a:t>
            </a:r>
            <a:endParaRPr lang="sk-SK" sz="2800" b="1" i="1">
              <a:latin typeface="Tekton Pro" panose="020F0603020208020904" pitchFamily="34" charset="-18"/>
            </a:endParaRPr>
          </a:p>
        </p:txBody>
      </p:sp>
      <p:sp>
        <p:nvSpPr>
          <p:cNvPr id="14" name="Odkaz 2">
            <a:extLst>
              <a:ext uri="{FF2B5EF4-FFF2-40B4-BE49-F238E27FC236}">
                <a16:creationId xmlns:a16="http://schemas.microsoft.com/office/drawing/2014/main" id="{AA361544-4D22-B13E-2B93-32522E921A64}"/>
              </a:ext>
            </a:extLst>
          </p:cNvPr>
          <p:cNvSpPr txBox="1"/>
          <p:nvPr/>
        </p:nvSpPr>
        <p:spPr>
          <a:xfrm>
            <a:off x="-776177" y="5940000"/>
            <a:ext cx="13737264" cy="523220"/>
          </a:xfrm>
          <a:prstGeom prst="rect">
            <a:avLst/>
          </a:prstGeom>
          <a:solidFill>
            <a:srgbClr val="FFC000"/>
          </a:solidFill>
        </p:spPr>
        <p:txBody>
          <a:bodyPr wrap="square" rtlCol="0">
            <a:spAutoFit/>
          </a:bodyPr>
          <a:lstStyle/>
          <a:p>
            <a:pPr algn="ctr"/>
            <a:r>
              <a:rPr lang="fr-FR" sz="2800" b="1" i="1">
                <a:latin typeface="Tekton Pro" panose="020F0603020208020904" pitchFamily="34" charset="-18"/>
              </a:rPr>
              <a:t>Ce PPS vous a plu? Écrivez-moi. Je vous en enverrai d’autres gratuitement. Merci. Steve / Slovaquie</a:t>
            </a:r>
            <a:endParaRPr lang="sk-SK" sz="2800" b="1" i="1">
              <a:latin typeface="Tekton Pro" panose="020F0603020208020904" pitchFamily="34" charset="-18"/>
            </a:endParaRPr>
          </a:p>
        </p:txBody>
      </p:sp>
      <p:sp>
        <p:nvSpPr>
          <p:cNvPr id="16" name="Odkaz 1">
            <a:extLst>
              <a:ext uri="{FF2B5EF4-FFF2-40B4-BE49-F238E27FC236}">
                <a16:creationId xmlns:a16="http://schemas.microsoft.com/office/drawing/2014/main" id="{37A2348F-10ED-865F-6671-FA93150FA97D}"/>
              </a:ext>
            </a:extLst>
          </p:cNvPr>
          <p:cNvSpPr txBox="1"/>
          <p:nvPr/>
        </p:nvSpPr>
        <p:spPr>
          <a:xfrm>
            <a:off x="-776177" y="5940000"/>
            <a:ext cx="13737265" cy="523220"/>
          </a:xfrm>
          <a:prstGeom prst="rect">
            <a:avLst/>
          </a:prstGeom>
          <a:solidFill>
            <a:srgbClr val="FFC000"/>
          </a:solidFill>
        </p:spPr>
        <p:txBody>
          <a:bodyPr wrap="square" rtlCol="0">
            <a:spAutoFit/>
          </a:bodyPr>
          <a:lstStyle/>
          <a:p>
            <a:pPr algn="ctr"/>
            <a:r>
              <a:rPr lang="fr-FR" sz="2800" b="1" i="1">
                <a:latin typeface="Tekton Pro" panose="020F0603020208020904" pitchFamily="34" charset="-18"/>
              </a:rPr>
              <a:t>Ce PPS vous a plu? Écrivez-moi. Je vous en enverrai d’autres gratuitement. Merci. Steve / Slovaquie</a:t>
            </a:r>
            <a:endParaRPr lang="sk-SK" sz="2800" b="1" i="1">
              <a:latin typeface="Tekton Pro" panose="020F0603020208020904" pitchFamily="34" charset="-18"/>
            </a:endParaRPr>
          </a:p>
        </p:txBody>
      </p:sp>
      <p:pic>
        <p:nvPicPr>
          <p:cNvPr id="13" name="Zarážka L">
            <a:extLst>
              <a:ext uri="{FF2B5EF4-FFF2-40B4-BE49-F238E27FC236}">
                <a16:creationId xmlns:a16="http://schemas.microsoft.com/office/drawing/2014/main" id="{9DB85648-0A2A-19C9-8D9A-00727AABBC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36" y="5683810"/>
            <a:ext cx="1650773" cy="1174190"/>
          </a:xfrm>
          <a:prstGeom prst="rect">
            <a:avLst/>
          </a:prstGeom>
        </p:spPr>
      </p:pic>
      <p:pic>
        <p:nvPicPr>
          <p:cNvPr id="15" name="Zarážka P">
            <a:extLst>
              <a:ext uri="{FF2B5EF4-FFF2-40B4-BE49-F238E27FC236}">
                <a16:creationId xmlns:a16="http://schemas.microsoft.com/office/drawing/2014/main" id="{A74FF39F-7E86-48F2-1FAE-6329B038C3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41891" y="5833505"/>
            <a:ext cx="1447573" cy="1029654"/>
          </a:xfrm>
          <a:prstGeom prst="rect">
            <a:avLst/>
          </a:prstGeom>
        </p:spPr>
      </p:pic>
      <p:pic>
        <p:nvPicPr>
          <p:cNvPr id="10" name="Rám">
            <a:extLst>
              <a:ext uri="{FF2B5EF4-FFF2-40B4-BE49-F238E27FC236}">
                <a16:creationId xmlns:a16="http://schemas.microsoft.com/office/drawing/2014/main" id="{6CFCBE25-CD3F-0137-9944-EB86108D7F5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Fotografi">
            <a:extLst>
              <a:ext uri="{FF2B5EF4-FFF2-40B4-BE49-F238E27FC236}">
                <a16:creationId xmlns:a16="http://schemas.microsoft.com/office/drawing/2014/main" id="{8D980C9A-39A2-770F-7A41-31BEC1B8C51F}"/>
              </a:ext>
            </a:extLst>
          </p:cNvPr>
          <p:cNvSpPr/>
          <p:nvPr/>
        </p:nvSpPr>
        <p:spPr>
          <a:xfrm>
            <a:off x="866775" y="846000"/>
            <a:ext cx="10544175" cy="2157590"/>
          </a:xfrm>
          <a:prstGeom prst="wedgeRectCallout">
            <a:avLst>
              <a:gd name="adj1" fmla="val -19282"/>
              <a:gd name="adj2" fmla="val -72478"/>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square" lIns="216000" rIns="216000" rtlCol="0">
            <a:noAutofit/>
          </a:bodyPr>
          <a:lstStyle/>
          <a:p>
            <a:pPr algn="just"/>
            <a:endParaRPr lang="sk-SK" sz="800" kern="0">
              <a:ln>
                <a:solidFill>
                  <a:prstClr val="black"/>
                </a:solidFill>
              </a:ln>
              <a:solidFill>
                <a:srgbClr val="FF0000"/>
              </a:solidFill>
              <a:latin typeface="Nadianne" panose="03020902050305070206" pitchFamily="66" charset="-18"/>
            </a:endParaRPr>
          </a:p>
          <a:p>
            <a:pPr algn="just"/>
            <a:r>
              <a:rPr lang="en-US" kern="0">
                <a:solidFill>
                  <a:schemeClr val="accent2">
                    <a:lumMod val="50000"/>
                  </a:schemeClr>
                </a:solidFill>
                <a:latin typeface="Nadianne" panose="03020902050305070206" pitchFamily="66" charset="-18"/>
              </a:rPr>
              <a:t>Lucas Klamert (Austria), Larry Syverson (USA), BME Abroad (USA), Damian Entwistle (UK), Rick Beck, Andrey Sulitskiy (St.Kitts and Nevis), Prayitno (USA), Breezy Baldwin (USA), David Stanley (Canada), Amre Ghiba, Bernard Spragg (New Zealand), Jérémy (France), Jorge Láscar (Australia)</a:t>
            </a:r>
          </a:p>
          <a:p>
            <a:pPr algn="just"/>
            <a:r>
              <a:rPr lang="en-US" kern="0">
                <a:solidFill>
                  <a:schemeClr val="accent2">
                    <a:lumMod val="50000"/>
                  </a:schemeClr>
                </a:solidFill>
                <a:latin typeface="Nadianne" panose="03020902050305070206" pitchFamily="66" charset="-18"/>
              </a:rPr>
              <a:t> </a:t>
            </a:r>
            <a:endParaRPr lang="sk-SK" kern="0">
              <a:solidFill>
                <a:srgbClr val="0066FF"/>
              </a:solidFill>
              <a:latin typeface="Nadianne" panose="03020902050305070206" pitchFamily="66" charset="-18"/>
            </a:endParaRPr>
          </a:p>
          <a:p>
            <a:pPr algn="just"/>
            <a:r>
              <a:rPr lang="sk-SK" kern="0">
                <a:solidFill>
                  <a:srgbClr val="0066FF"/>
                </a:solidFill>
                <a:latin typeface="Nadianne" panose="03020902050305070206" pitchFamily="66" charset="-18"/>
              </a:rPr>
              <a:t>     </a:t>
            </a:r>
            <a:r>
              <a:rPr lang="fr-FR" kern="0">
                <a:solidFill>
                  <a:srgbClr val="0066FF"/>
                </a:solidFill>
                <a:latin typeface="Nadianne" panose="03020902050305070206" pitchFamily="66" charset="-18"/>
              </a:rPr>
              <a:t>Merci aux propriétaires des photos pour leur coopération.</a:t>
            </a:r>
            <a:endParaRPr lang="sk-SK" kern="0">
              <a:solidFill>
                <a:srgbClr val="0066FF"/>
              </a:solidFill>
              <a:latin typeface="Nadianne" panose="03020902050305070206" pitchFamily="66" charset="-18"/>
            </a:endParaRPr>
          </a:p>
          <a:p>
            <a:pPr algn="just"/>
            <a:endParaRPr lang="sk-SK" kern="0">
              <a:solidFill>
                <a:srgbClr val="0066FF"/>
              </a:solidFill>
              <a:latin typeface="Nadianne" panose="03020902050305070206" pitchFamily="66" charset="-18"/>
            </a:endParaRPr>
          </a:p>
        </p:txBody>
      </p:sp>
      <p:sp>
        <p:nvSpPr>
          <p:cNvPr id="3" name="Fotografie (nápis)">
            <a:extLst>
              <a:ext uri="{FF2B5EF4-FFF2-40B4-BE49-F238E27FC236}">
                <a16:creationId xmlns:a16="http://schemas.microsoft.com/office/drawing/2014/main" id="{93DDC901-EFEE-E58A-5F21-2B9152311BEB}"/>
              </a:ext>
            </a:extLst>
          </p:cNvPr>
          <p:cNvSpPr txBox="1"/>
          <p:nvPr/>
        </p:nvSpPr>
        <p:spPr>
          <a:xfrm>
            <a:off x="2530188" y="484958"/>
            <a:ext cx="2985077" cy="358372"/>
          </a:xfrm>
          <a:prstGeom prst="rect">
            <a:avLst/>
          </a:prstGeom>
          <a:noFill/>
        </p:spPr>
        <p:txBody>
          <a:bodyPr wrap="none" rtlCol="0">
            <a:noAutofit/>
          </a:bodyPr>
          <a:lstStyle/>
          <a:p>
            <a:pPr algn="ctr"/>
            <a:r>
              <a:rPr lang="sk-SK" kern="0" err="1">
                <a:ln>
                  <a:solidFill>
                    <a:prstClr val="black"/>
                  </a:solidFill>
                </a:ln>
                <a:solidFill>
                  <a:schemeClr val="bg1"/>
                </a:solidFill>
                <a:latin typeface="Nadianne" panose="03020902050305070206" pitchFamily="66" charset="-18"/>
              </a:rPr>
              <a:t>Photos</a:t>
            </a:r>
            <a:endParaRPr lang="sk-SK" kern="0">
              <a:ln>
                <a:solidFill>
                  <a:prstClr val="black"/>
                </a:solidFill>
              </a:ln>
              <a:solidFill>
                <a:schemeClr val="bg1"/>
              </a:solidFill>
              <a:latin typeface="Nadianne" panose="03020902050305070206" pitchFamily="66" charset="-18"/>
            </a:endParaRPr>
          </a:p>
        </p:txBody>
      </p:sp>
      <p:sp>
        <p:nvSpPr>
          <p:cNvPr id="4" name="Hudba">
            <a:extLst>
              <a:ext uri="{FF2B5EF4-FFF2-40B4-BE49-F238E27FC236}">
                <a16:creationId xmlns:a16="http://schemas.microsoft.com/office/drawing/2014/main" id="{5128D5FA-1A79-C2F7-77FE-C6093A3F4689}"/>
              </a:ext>
            </a:extLst>
          </p:cNvPr>
          <p:cNvSpPr/>
          <p:nvPr/>
        </p:nvSpPr>
        <p:spPr>
          <a:xfrm>
            <a:off x="866775" y="3276000"/>
            <a:ext cx="10544175" cy="543991"/>
          </a:xfrm>
          <a:prstGeom prst="wedgeRectCallout">
            <a:avLst>
              <a:gd name="adj1" fmla="val 21732"/>
              <a:gd name="adj2" fmla="val -127312"/>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none" lIns="216000" rIns="216000" rtlCol="0">
            <a:noAutofit/>
          </a:bodyPr>
          <a:lstStyle/>
          <a:p>
            <a:pPr algn="just"/>
            <a:endParaRPr lang="sk-SK" sz="800" kern="0">
              <a:ln>
                <a:solidFill>
                  <a:prstClr val="black"/>
                </a:solidFill>
              </a:ln>
              <a:solidFill>
                <a:srgbClr val="FF0000"/>
              </a:solidFill>
              <a:latin typeface="Nadianne" panose="03020902050305070206" pitchFamily="66" charset="-18"/>
            </a:endParaRPr>
          </a:p>
          <a:p>
            <a:r>
              <a:rPr lang="sk-SK" kern="0">
                <a:ln>
                  <a:solidFill>
                    <a:prstClr val="black"/>
                  </a:solidFill>
                </a:ln>
                <a:solidFill>
                  <a:srgbClr val="CC6600"/>
                </a:solidFill>
                <a:latin typeface="Nadianne" panose="03020902050305070206" pitchFamily="66" charset="-18"/>
              </a:rPr>
              <a:t>     </a:t>
            </a:r>
            <a:r>
              <a:rPr lang="es-ES" sz="2000" kern="0">
                <a:solidFill>
                  <a:schemeClr val="accent2">
                    <a:lumMod val="50000"/>
                  </a:schemeClr>
                </a:solidFill>
                <a:latin typeface="Nadianne" panose="03020902050305070206" pitchFamily="66" charset="-18"/>
              </a:rPr>
              <a:t>Enrique Chia - En mi viejo San Juan</a:t>
            </a:r>
            <a:endParaRPr lang="sk-SK" sz="2000" kern="0">
              <a:solidFill>
                <a:schemeClr val="accent2">
                  <a:lumMod val="50000"/>
                </a:schemeClr>
              </a:solidFill>
              <a:latin typeface="Nadianne" panose="03020902050305070206" pitchFamily="66" charset="-18"/>
            </a:endParaRPr>
          </a:p>
        </p:txBody>
      </p:sp>
      <p:sp>
        <p:nvSpPr>
          <p:cNvPr id="5" name="Hudba (nápis)">
            <a:extLst>
              <a:ext uri="{FF2B5EF4-FFF2-40B4-BE49-F238E27FC236}">
                <a16:creationId xmlns:a16="http://schemas.microsoft.com/office/drawing/2014/main" id="{E487A642-AACB-197E-6FAF-00D877748893}"/>
              </a:ext>
            </a:extLst>
          </p:cNvPr>
          <p:cNvSpPr txBox="1"/>
          <p:nvPr/>
        </p:nvSpPr>
        <p:spPr>
          <a:xfrm>
            <a:off x="6877847" y="2996078"/>
            <a:ext cx="3049542" cy="369332"/>
          </a:xfrm>
          <a:prstGeom prst="rect">
            <a:avLst/>
          </a:prstGeom>
          <a:noFill/>
        </p:spPr>
        <p:txBody>
          <a:bodyPr wrap="none" rtlCol="0">
            <a:noAutofit/>
          </a:bodyPr>
          <a:lstStyle/>
          <a:p>
            <a:pPr algn="ctr"/>
            <a:r>
              <a:rPr lang="sk-SK" kern="0">
                <a:ln>
                  <a:solidFill>
                    <a:prstClr val="black"/>
                  </a:solidFill>
                </a:ln>
                <a:solidFill>
                  <a:schemeClr val="bg1"/>
                </a:solidFill>
                <a:latin typeface="Nadianne" panose="03020902050305070206" pitchFamily="66" charset="-18"/>
              </a:rPr>
              <a:t>Musique</a:t>
            </a:r>
          </a:p>
        </p:txBody>
      </p:sp>
      <p:pic>
        <p:nvPicPr>
          <p:cNvPr id="7" name="Kruh - šípka">
            <a:extLst>
              <a:ext uri="{FF2B5EF4-FFF2-40B4-BE49-F238E27FC236}">
                <a16:creationId xmlns:a16="http://schemas.microsoft.com/office/drawing/2014/main" id="{C77F55EB-6458-3DF1-4F23-EDE78091B14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152596" y="5943763"/>
            <a:ext cx="516708" cy="516708"/>
          </a:xfrm>
          <a:prstGeom prst="rect">
            <a:avLst/>
          </a:prstGeom>
          <a:noFill/>
          <a:ln>
            <a:noFill/>
          </a:ln>
        </p:spPr>
      </p:pic>
      <p:pic>
        <p:nvPicPr>
          <p:cNvPr id="8" name="Kruh">
            <a:extLst>
              <a:ext uri="{FF2B5EF4-FFF2-40B4-BE49-F238E27FC236}">
                <a16:creationId xmlns:a16="http://schemas.microsoft.com/office/drawing/2014/main" id="{7EF00699-4691-026E-61B9-FB5F9D4D7160}"/>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1152641" y="5934660"/>
            <a:ext cx="516619" cy="516619"/>
          </a:xfrm>
          <a:prstGeom prst="rect">
            <a:avLst/>
          </a:prstGeom>
          <a:noFill/>
          <a:effectLst>
            <a:outerShdw blurRad="63500" dist="50800" dir="2700000" algn="tl" rotWithShape="0">
              <a:prstClr val="black">
                <a:alpha val="75000"/>
              </a:prstClr>
            </a:outerShdw>
          </a:effectLst>
        </p:spPr>
      </p:pic>
      <p:pic>
        <p:nvPicPr>
          <p:cNvPr id="9" name="Podpis">
            <a:extLst>
              <a:ext uri="{FF2B5EF4-FFF2-40B4-BE49-F238E27FC236}">
                <a16:creationId xmlns:a16="http://schemas.microsoft.com/office/drawing/2014/main" id="{55CC900D-67CD-C5F3-C07F-F36317D61905}"/>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1180252" y="5945000"/>
            <a:ext cx="461395" cy="484086"/>
          </a:xfrm>
          <a:prstGeom prst="rect">
            <a:avLst/>
          </a:prstGeom>
          <a:noFill/>
          <a:effectLst/>
        </p:spPr>
      </p:pic>
      <p:pic>
        <p:nvPicPr>
          <p:cNvPr id="17" name="Vlajka FRA">
            <a:hlinkClick r:id="" action="ppaction://noaction"/>
            <a:extLst>
              <a:ext uri="{FF2B5EF4-FFF2-40B4-BE49-F238E27FC236}">
                <a16:creationId xmlns:a16="http://schemas.microsoft.com/office/drawing/2014/main" id="{24363375-6FA7-B928-9918-7595AACEB4E7}"/>
              </a:ext>
            </a:extLst>
          </p:cNvPr>
          <p:cNvPicPr>
            <a:picLocks noChangeAspect="1"/>
          </p:cNvPicPr>
          <p:nvPr/>
        </p:nvPicPr>
        <p:blipFill>
          <a:blip r:embed="rId8">
            <a:extLst>
              <a:ext uri="{28A0092B-C50C-407E-A947-70E740481C1C}">
                <a14:useLocalDpi xmlns:a14="http://schemas.microsoft.com/office/drawing/2010/main" val="0"/>
              </a:ext>
            </a:extLst>
          </a:blip>
          <a:srcRect t="249" b="249"/>
          <a:stretch/>
        </p:blipFill>
        <p:spPr>
          <a:xfrm>
            <a:off x="506566" y="6161001"/>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
        <p:nvSpPr>
          <p:cNvPr id="12" name="Autor">
            <a:extLst>
              <a:ext uri="{FF2B5EF4-FFF2-40B4-BE49-F238E27FC236}">
                <a16:creationId xmlns:a16="http://schemas.microsoft.com/office/drawing/2014/main" id="{4D958E63-F884-8A0D-F511-2C67284B9260}"/>
              </a:ext>
            </a:extLst>
          </p:cNvPr>
          <p:cNvSpPr/>
          <p:nvPr/>
        </p:nvSpPr>
        <p:spPr>
          <a:xfrm>
            <a:off x="2605214" y="4109408"/>
            <a:ext cx="7067294" cy="1550670"/>
          </a:xfrm>
          <a:prstGeom prst="roundRect">
            <a:avLst>
              <a:gd name="adj" fmla="val 22020"/>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none" lIns="216000" tIns="0" rIns="21600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800" b="0" i="0" u="none" strike="noStrike" kern="0" cap="none" spc="0" normalizeH="0" baseline="0" noProof="0">
              <a:ln>
                <a:solidFill>
                  <a:prstClr val="black"/>
                </a:solidFill>
              </a:ln>
              <a:solidFill>
                <a:schemeClr val="accent1">
                  <a:lumMod val="75000"/>
                </a:schemeClr>
              </a:solidFill>
              <a:effectLst/>
              <a:uLnTx/>
              <a:uFillTx/>
              <a:latin typeface="Nadianne" panose="03020902050305070206" pitchFamily="66" charset="-18"/>
              <a:ea typeface="+mn-ea"/>
              <a:cs typeface="+mn-cs"/>
            </a:endParaRPr>
          </a:p>
          <a:p>
            <a:pPr lvl="0" algn="ctr">
              <a:defRPr/>
            </a:pPr>
            <a:r>
              <a:rPr kumimoji="0" lang="sk-SK" sz="2400" b="0" i="0" u="none" strike="noStrike" kern="0" cap="none" spc="0" normalizeH="0" baseline="0" noProof="0">
                <a:ln>
                  <a:solidFill>
                    <a:prstClr val="black"/>
                  </a:solidFill>
                </a:ln>
                <a:solidFill>
                  <a:srgbClr val="0066FF"/>
                </a:solidFill>
                <a:effectLst/>
                <a:uLnTx/>
                <a:uFillTx/>
                <a:latin typeface="Nadianne" panose="03020902050305070206" pitchFamily="66" charset="-18"/>
                <a:ea typeface="+mn-ea"/>
                <a:cs typeface="+mn-cs"/>
              </a:rPr>
              <a:t>Stefan Rumpler (</a:t>
            </a:r>
            <a:r>
              <a:rPr lang="sk-SK" sz="2400" kern="0">
                <a:ln>
                  <a:solidFill>
                    <a:prstClr val="black"/>
                  </a:solidFill>
                </a:ln>
                <a:solidFill>
                  <a:srgbClr val="0066FF"/>
                </a:solidFill>
                <a:latin typeface="Nadianne" panose="03020902050305070206" pitchFamily="66" charset="-18"/>
              </a:rPr>
              <a:t>Slovaquie</a:t>
            </a:r>
            <a:r>
              <a:rPr kumimoji="0" lang="sk-SK" sz="2400" b="0" i="0" u="none" strike="noStrike" kern="0" cap="none" spc="0" normalizeH="0" baseline="0" noProof="0">
                <a:ln>
                  <a:solidFill>
                    <a:prstClr val="black"/>
                  </a:solidFill>
                </a:ln>
                <a:solidFill>
                  <a:srgbClr val="0066FF"/>
                </a:solidFill>
                <a:effectLst/>
                <a:uLnTx/>
                <a:uFillTx/>
                <a:latin typeface="Nadianne" panose="03020902050305070206" pitchFamily="66" charset="-18"/>
                <a:ea typeface="+mn-ea"/>
                <a:cs typeface="+mn-cs"/>
              </a:rPr>
              <a:t>)</a:t>
            </a:r>
          </a:p>
          <a:p>
            <a:pPr marL="0" marR="0" lvl="0" indent="0" algn="ctr" defTabSz="914400" rtl="0" eaLnBrk="1" fontAlgn="auto" latinLnBrk="0" hangingPunct="1">
              <a:spcBef>
                <a:spcPts val="0"/>
              </a:spcBef>
              <a:spcAft>
                <a:spcPts val="0"/>
              </a:spcAft>
              <a:buClrTx/>
              <a:buSzTx/>
              <a:buFontTx/>
              <a:buNone/>
              <a:tabLst/>
              <a:defRPr/>
            </a:pPr>
            <a:endParaRPr kumimoji="0" lang="sk-SK" sz="800" b="0" i="0" u="none" strike="noStrike" kern="0" cap="none" spc="0" normalizeH="0" baseline="0" noProof="0">
              <a:ln>
                <a:solidFill>
                  <a:prstClr val="black"/>
                </a:solidFill>
              </a:ln>
              <a:solidFill>
                <a:srgbClr val="CC6600"/>
              </a:solidFill>
              <a:effectLst/>
              <a:uLnTx/>
              <a:uFillTx/>
              <a:latin typeface="Nadianne" panose="03020902050305070206" pitchFamily="66" charset="-18"/>
              <a:ea typeface="+mn-ea"/>
              <a:cs typeface="+mn-cs"/>
            </a:endParaRPr>
          </a:p>
          <a:p>
            <a:pPr algn="ctr">
              <a:defRPr/>
            </a:pPr>
            <a:r>
              <a:rPr lang="sk-SK" sz="2400" kern="0">
                <a:solidFill>
                  <a:srgbClr val="00B050"/>
                </a:solidFill>
                <a:latin typeface="Nadianne" panose="03020902050305070206" pitchFamily="66" charset="-18"/>
              </a:rPr>
              <a:t>https://www.youtube.com/@steverumpler</a:t>
            </a:r>
          </a:p>
          <a:p>
            <a:pPr marL="0" marR="0" lvl="0" indent="0" algn="ctr" defTabSz="914400" rtl="0" eaLnBrk="1" fontAlgn="auto" latinLnBrk="0" hangingPunct="1">
              <a:spcBef>
                <a:spcPts val="0"/>
              </a:spcBef>
              <a:spcAft>
                <a:spcPts val="0"/>
              </a:spcAft>
              <a:buClrTx/>
              <a:buSzTx/>
              <a:buFontTx/>
              <a:buNone/>
              <a:tabLst/>
              <a:defRPr/>
            </a:pPr>
            <a:r>
              <a:rPr kumimoji="0" lang="sk-SK" sz="2400" i="0" u="none" strike="noStrike" kern="0" cap="none" spc="0" normalizeH="0" baseline="0" noProof="0">
                <a:solidFill>
                  <a:srgbClr val="FF0000"/>
                </a:solidFill>
                <a:effectLst/>
                <a:uLnTx/>
                <a:uFillTx/>
                <a:latin typeface="Nadianne" panose="03020902050305070206" pitchFamily="66" charset="-18"/>
                <a:ea typeface="+mn-ea"/>
                <a:cs typeface="+mn-cs"/>
              </a:rPr>
              <a:t>pista2011@gmail.com</a:t>
            </a:r>
          </a:p>
        </p:txBody>
      </p:sp>
      <p:sp>
        <p:nvSpPr>
          <p:cNvPr id="18" name="Rok">
            <a:extLst>
              <a:ext uri="{FF2B5EF4-FFF2-40B4-BE49-F238E27FC236}">
                <a16:creationId xmlns:a16="http://schemas.microsoft.com/office/drawing/2014/main" id="{C864EE02-DAE0-B40A-C68F-390FE922DDF7}"/>
              </a:ext>
            </a:extLst>
          </p:cNvPr>
          <p:cNvSpPr txBox="1"/>
          <p:nvPr/>
        </p:nvSpPr>
        <p:spPr>
          <a:xfrm>
            <a:off x="8899447" y="5325674"/>
            <a:ext cx="458193" cy="272802"/>
          </a:xfrm>
          <a:prstGeom prst="rect">
            <a:avLst/>
          </a:prstGeom>
          <a:noFill/>
        </p:spPr>
        <p:txBody>
          <a:bodyPr vert="horz" wrap="none" rtlCol="0">
            <a:noAutofit/>
          </a:bodyPr>
          <a:lstStyle/>
          <a:p>
            <a:r>
              <a:rPr lang="sk-SK" sz="1200">
                <a:solidFill>
                  <a:schemeClr val="bg1"/>
                </a:solidFill>
                <a:latin typeface="Nadianne" panose="03020902050305070206" pitchFamily="66" charset="-18"/>
              </a:rPr>
              <a:t>2026</a:t>
            </a:r>
          </a:p>
        </p:txBody>
      </p:sp>
      <p:pic>
        <p:nvPicPr>
          <p:cNvPr id="19" name="Číslo">
            <a:extLst>
              <a:ext uri="{FF2B5EF4-FFF2-40B4-BE49-F238E27FC236}">
                <a16:creationId xmlns:a16="http://schemas.microsoft.com/office/drawing/2014/main" id="{00B391C6-945F-C568-BF2D-497A38A275D0}"/>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0874569" y="296311"/>
            <a:ext cx="901308" cy="990590"/>
          </a:xfrm>
          <a:prstGeom prst="rect">
            <a:avLst/>
          </a:prstGeom>
        </p:spPr>
      </p:pic>
    </p:spTree>
    <p:extLst>
      <p:ext uri="{BB962C8B-B14F-4D97-AF65-F5344CB8AC3E}">
        <p14:creationId xmlns:p14="http://schemas.microsoft.com/office/powerpoint/2010/main" val="1927844635"/>
      </p:ext>
    </p:extLst>
  </p:cSld>
  <p:clrMapOvr>
    <a:masterClrMapping/>
  </p:clrMapOvr>
  <mc:AlternateContent xmlns:mc="http://schemas.openxmlformats.org/markup-compatibility/2006" xmlns:p14="http://schemas.microsoft.com/office/powerpoint/2010/main">
    <mc:Choice Requires="p14">
      <p:transition spd="slow" p14:dur="2000" advTm="67000">
        <p:fade/>
      </p:transition>
    </mc:Choice>
    <mc:Fallback xmlns="">
      <p:transition spd="slow" advTm="6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iterate type="lt">
                                    <p:tmPct val="5000"/>
                                  </p:iterate>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1000"/>
                                        <p:tgtEl>
                                          <p:spTgt spid="3"/>
                                        </p:tgtEl>
                                      </p:cBhvr>
                                    </p:animEffect>
                                  </p:childTnLst>
                                </p:cTn>
                              </p:par>
                            </p:childTnLst>
                          </p:cTn>
                        </p:par>
                        <p:par>
                          <p:cTn id="11" fill="hold">
                            <p:stCondLst>
                              <p:cond delay="23625"/>
                            </p:stCondLst>
                            <p:childTnLst>
                              <p:par>
                                <p:cTn id="12" presetID="22" presetClass="entr" presetSubtype="8" fill="hold" grpId="0" nodeType="afterEffect">
                                  <p:stCondLst>
                                    <p:cond delay="0"/>
                                  </p:stCondLst>
                                  <p:iterate type="lt">
                                    <p:tmPct val="6000"/>
                                  </p:iterate>
                                  <p:childTnLst>
                                    <p:set>
                                      <p:cBhvr>
                                        <p:cTn id="13" dur="1" fill="hold">
                                          <p:stCondLst>
                                            <p:cond delay="0"/>
                                          </p:stCondLst>
                                        </p:cTn>
                                        <p:tgtEl>
                                          <p:spTgt spid="4"/>
                                        </p:tgtEl>
                                        <p:attrNameLst>
                                          <p:attrName>style.visibility</p:attrName>
                                        </p:attrNameLst>
                                      </p:cBhvr>
                                      <p:to>
                                        <p:strVal val="visible"/>
                                      </p:to>
                                    </p:set>
                                    <p:animEffect transition="in" filter="wipe(left)">
                                      <p:cBhvr>
                                        <p:cTn id="14" dur="1500"/>
                                        <p:tgtEl>
                                          <p:spTgt spid="4"/>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par>
                          <p:cTn id="18" fill="hold">
                            <p:stCondLst>
                              <p:cond delay="27555"/>
                            </p:stCondLst>
                            <p:childTnLst>
                              <p:par>
                                <p:cTn id="19" presetID="42" presetClass="entr" presetSubtype="0"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500"/>
                                        <p:tgtEl>
                                          <p:spTgt spid="12"/>
                                        </p:tgtEl>
                                      </p:cBhvr>
                                    </p:animEffect>
                                    <p:anim calcmode="lin" valueType="num">
                                      <p:cBhvr>
                                        <p:cTn id="22" dur="1500" fill="hold"/>
                                        <p:tgtEl>
                                          <p:spTgt spid="12"/>
                                        </p:tgtEl>
                                        <p:attrNameLst>
                                          <p:attrName>ppt_x</p:attrName>
                                        </p:attrNameLst>
                                      </p:cBhvr>
                                      <p:tavLst>
                                        <p:tav tm="0">
                                          <p:val>
                                            <p:strVal val="#ppt_x"/>
                                          </p:val>
                                        </p:tav>
                                        <p:tav tm="100000">
                                          <p:val>
                                            <p:strVal val="#ppt_x"/>
                                          </p:val>
                                        </p:tav>
                                      </p:tavLst>
                                    </p:anim>
                                    <p:anim calcmode="lin" valueType="num">
                                      <p:cBhvr>
                                        <p:cTn id="23" dur="15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29055"/>
                            </p:stCondLst>
                            <p:childTnLst>
                              <p:par>
                                <p:cTn id="25" presetID="38" presetClass="entr" presetSubtype="0" accel="50000" fill="hold" nodeType="afterEffect">
                                  <p:stCondLst>
                                    <p:cond delay="0"/>
                                  </p:stCondLst>
                                  <p:iterate type="lt">
                                    <p:tmPct val="50000"/>
                                  </p:iterate>
                                  <p:childTnLst>
                                    <p:set>
                                      <p:cBhvr>
                                        <p:cTn id="26" dur="1" fill="hold">
                                          <p:stCondLst>
                                            <p:cond delay="0"/>
                                          </p:stCondLst>
                                        </p:cTn>
                                        <p:tgtEl>
                                          <p:spTgt spid="18">
                                            <p:txEl>
                                              <p:pRg st="0" end="0"/>
                                            </p:txEl>
                                          </p:spTgt>
                                        </p:tgtEl>
                                        <p:attrNameLst>
                                          <p:attrName>style.visibility</p:attrName>
                                        </p:attrNameLst>
                                      </p:cBhvr>
                                      <p:to>
                                        <p:strVal val="visible"/>
                                      </p:to>
                                    </p:set>
                                    <p:set>
                                      <p:cBhvr>
                                        <p:cTn id="27" dur="455" fill="hold">
                                          <p:stCondLst>
                                            <p:cond delay="0"/>
                                          </p:stCondLst>
                                        </p:cTn>
                                        <p:tgtEl>
                                          <p:spTgt spid="18">
                                            <p:txEl>
                                              <p:pRg st="0" end="0"/>
                                            </p:txEl>
                                          </p:spTgt>
                                        </p:tgtEl>
                                        <p:attrNameLst>
                                          <p:attrName>style.rotation</p:attrName>
                                        </p:attrNameLst>
                                      </p:cBhvr>
                                      <p:to>
                                        <p:strVal val="-45.0"/>
                                      </p:to>
                                    </p:set>
                                    <p:anim calcmode="lin" valueType="num">
                                      <p:cBhvr>
                                        <p:cTn id="28" dur="455" fill="hold">
                                          <p:stCondLst>
                                            <p:cond delay="455"/>
                                          </p:stCondLst>
                                        </p:cTn>
                                        <p:tgtEl>
                                          <p:spTgt spid="1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9" dur="455" fill="hold">
                                          <p:stCondLst>
                                            <p:cond delay="0"/>
                                          </p:stCondLst>
                                        </p:cTn>
                                        <p:tgtEl>
                                          <p:spTgt spid="18">
                                            <p:txEl>
                                              <p:pRg st="0" end="0"/>
                                            </p:txEl>
                                          </p:spTgt>
                                        </p:tgtEl>
                                        <p:attrNameLst>
                                          <p:attrName>ppt_y</p:attrName>
                                        </p:attrNameLst>
                                      </p:cBhvr>
                                      <p:tavLst>
                                        <p:tav tm="0">
                                          <p:val>
                                            <p:strVal val="#ppt_y-1"/>
                                          </p:val>
                                        </p:tav>
                                        <p:tav tm="100000">
                                          <p:val>
                                            <p:strVal val="#ppt_y-(0.354*#ppt_w-0.172*#ppt_h)"/>
                                          </p:val>
                                        </p:tav>
                                      </p:tavLst>
                                    </p:anim>
                                    <p:anim calcmode="lin" valueType="num">
                                      <p:cBhvr>
                                        <p:cTn id="30" dur="156" decel="50000" autoRev="1" fill="hold">
                                          <p:stCondLst>
                                            <p:cond delay="455"/>
                                          </p:stCondLst>
                                        </p:cTn>
                                        <p:tgtEl>
                                          <p:spTgt spid="1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1" dur="136" fill="hold">
                                          <p:stCondLst>
                                            <p:cond delay="864"/>
                                          </p:stCondLst>
                                        </p:cTn>
                                        <p:tgtEl>
                                          <p:spTgt spid="18">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32" fill="hold">
                            <p:stCondLst>
                              <p:cond delay="31555"/>
                            </p:stCondLst>
                            <p:childTnLst>
                              <p:par>
                                <p:cTn id="33" presetID="26" presetClass="entr" presetSubtype="0" fill="hold" nodeType="afterEffect">
                                  <p:stCondLst>
                                    <p:cond delay="500"/>
                                  </p:stCondLst>
                                  <p:childTnLst>
                                    <p:set>
                                      <p:cBhvr>
                                        <p:cTn id="34" dur="1" fill="hold">
                                          <p:stCondLst>
                                            <p:cond delay="0"/>
                                          </p:stCondLst>
                                        </p:cTn>
                                        <p:tgtEl>
                                          <p:spTgt spid="7"/>
                                        </p:tgtEl>
                                        <p:attrNameLst>
                                          <p:attrName>style.visibility</p:attrName>
                                        </p:attrNameLst>
                                      </p:cBhvr>
                                      <p:to>
                                        <p:strVal val="visible"/>
                                      </p:to>
                                    </p:set>
                                    <p:animEffect transition="in" filter="wipe(down)">
                                      <p:cBhvr>
                                        <p:cTn id="35" dur="870">
                                          <p:stCondLst>
                                            <p:cond delay="0"/>
                                          </p:stCondLst>
                                        </p:cTn>
                                        <p:tgtEl>
                                          <p:spTgt spid="7"/>
                                        </p:tgtEl>
                                      </p:cBhvr>
                                    </p:animEffect>
                                    <p:anim calcmode="lin" valueType="num">
                                      <p:cBhvr>
                                        <p:cTn id="36" dur="2733"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7" dur="996"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8" dur="996" tmFilter="0, 0; 0.125,0.2665; 0.25,0.4; 0.375,0.465; 0.5,0.5;  0.625,0.535; 0.75,0.6; 0.875,0.7335; 1,1">
                                          <p:stCondLst>
                                            <p:cond delay="996"/>
                                          </p:stCondLst>
                                        </p:cTn>
                                        <p:tgtEl>
                                          <p:spTgt spid="7"/>
                                        </p:tgtEl>
                                        <p:attrNameLst>
                                          <p:attrName>ppt_y</p:attrName>
                                        </p:attrNameLst>
                                      </p:cBhvr>
                                      <p:tavLst>
                                        <p:tav tm="0" fmla="#ppt_y-sin(pi*$)/9">
                                          <p:val>
                                            <p:fltVal val="0"/>
                                          </p:val>
                                        </p:tav>
                                        <p:tav tm="100000">
                                          <p:val>
                                            <p:fltVal val="1"/>
                                          </p:val>
                                        </p:tav>
                                      </p:tavLst>
                                    </p:anim>
                                    <p:anim calcmode="lin" valueType="num">
                                      <p:cBhvr>
                                        <p:cTn id="39" dur="498" tmFilter="0, 0; 0.125,0.2665; 0.25,0.4; 0.375,0.465; 0.5,0.5;  0.625,0.535; 0.75,0.6; 0.875,0.7335; 1,1">
                                          <p:stCondLst>
                                            <p:cond delay="1986"/>
                                          </p:stCondLst>
                                        </p:cTn>
                                        <p:tgtEl>
                                          <p:spTgt spid="7"/>
                                        </p:tgtEl>
                                        <p:attrNameLst>
                                          <p:attrName>ppt_y</p:attrName>
                                        </p:attrNameLst>
                                      </p:cBhvr>
                                      <p:tavLst>
                                        <p:tav tm="0" fmla="#ppt_y-sin(pi*$)/27">
                                          <p:val>
                                            <p:fltVal val="0"/>
                                          </p:val>
                                        </p:tav>
                                        <p:tav tm="100000">
                                          <p:val>
                                            <p:fltVal val="1"/>
                                          </p:val>
                                        </p:tav>
                                      </p:tavLst>
                                    </p:anim>
                                    <p:anim calcmode="lin" valueType="num">
                                      <p:cBhvr>
                                        <p:cTn id="40" dur="246" tmFilter="0, 0; 0.125,0.2665; 0.25,0.4; 0.375,0.465; 0.5,0.5;  0.625,0.535; 0.75,0.6; 0.875,0.7335; 1,1">
                                          <p:stCondLst>
                                            <p:cond delay="2484"/>
                                          </p:stCondLst>
                                        </p:cTn>
                                        <p:tgtEl>
                                          <p:spTgt spid="7"/>
                                        </p:tgtEl>
                                        <p:attrNameLst>
                                          <p:attrName>ppt_y</p:attrName>
                                        </p:attrNameLst>
                                      </p:cBhvr>
                                      <p:tavLst>
                                        <p:tav tm="0" fmla="#ppt_y-sin(pi*$)/81">
                                          <p:val>
                                            <p:fltVal val="0"/>
                                          </p:val>
                                        </p:tav>
                                        <p:tav tm="100000">
                                          <p:val>
                                            <p:fltVal val="1"/>
                                          </p:val>
                                        </p:tav>
                                      </p:tavLst>
                                    </p:anim>
                                    <p:animScale>
                                      <p:cBhvr>
                                        <p:cTn id="41" dur="39">
                                          <p:stCondLst>
                                            <p:cond delay="975"/>
                                          </p:stCondLst>
                                        </p:cTn>
                                        <p:tgtEl>
                                          <p:spTgt spid="7"/>
                                        </p:tgtEl>
                                      </p:cBhvr>
                                      <p:to x="100000" y="60000"/>
                                    </p:animScale>
                                    <p:animScale>
                                      <p:cBhvr>
                                        <p:cTn id="42" dur="249" decel="50000">
                                          <p:stCondLst>
                                            <p:cond delay="1014"/>
                                          </p:stCondLst>
                                        </p:cTn>
                                        <p:tgtEl>
                                          <p:spTgt spid="7"/>
                                        </p:tgtEl>
                                      </p:cBhvr>
                                      <p:to x="100000" y="100000"/>
                                    </p:animScale>
                                    <p:animScale>
                                      <p:cBhvr>
                                        <p:cTn id="43" dur="39">
                                          <p:stCondLst>
                                            <p:cond delay="1968"/>
                                          </p:stCondLst>
                                        </p:cTn>
                                        <p:tgtEl>
                                          <p:spTgt spid="7"/>
                                        </p:tgtEl>
                                      </p:cBhvr>
                                      <p:to x="100000" y="80000"/>
                                    </p:animScale>
                                    <p:animScale>
                                      <p:cBhvr>
                                        <p:cTn id="44" dur="249" decel="50000">
                                          <p:stCondLst>
                                            <p:cond delay="2007"/>
                                          </p:stCondLst>
                                        </p:cTn>
                                        <p:tgtEl>
                                          <p:spTgt spid="7"/>
                                        </p:tgtEl>
                                      </p:cBhvr>
                                      <p:to x="100000" y="100000"/>
                                    </p:animScale>
                                    <p:animScale>
                                      <p:cBhvr>
                                        <p:cTn id="45" dur="39">
                                          <p:stCondLst>
                                            <p:cond delay="2463"/>
                                          </p:stCondLst>
                                        </p:cTn>
                                        <p:tgtEl>
                                          <p:spTgt spid="7"/>
                                        </p:tgtEl>
                                      </p:cBhvr>
                                      <p:to x="100000" y="90000"/>
                                    </p:animScale>
                                    <p:animScale>
                                      <p:cBhvr>
                                        <p:cTn id="46" dur="249" decel="50000">
                                          <p:stCondLst>
                                            <p:cond delay="2502"/>
                                          </p:stCondLst>
                                        </p:cTn>
                                        <p:tgtEl>
                                          <p:spTgt spid="7"/>
                                        </p:tgtEl>
                                      </p:cBhvr>
                                      <p:to x="100000" y="100000"/>
                                    </p:animScale>
                                    <p:animScale>
                                      <p:cBhvr>
                                        <p:cTn id="47" dur="39">
                                          <p:stCondLst>
                                            <p:cond delay="2712"/>
                                          </p:stCondLst>
                                        </p:cTn>
                                        <p:tgtEl>
                                          <p:spTgt spid="7"/>
                                        </p:tgtEl>
                                      </p:cBhvr>
                                      <p:to x="100000" y="95000"/>
                                    </p:animScale>
                                    <p:animScale>
                                      <p:cBhvr>
                                        <p:cTn id="48" dur="249" decel="50000">
                                          <p:stCondLst>
                                            <p:cond delay="2751"/>
                                          </p:stCondLst>
                                        </p:cTn>
                                        <p:tgtEl>
                                          <p:spTgt spid="7"/>
                                        </p:tgtEl>
                                      </p:cBhvr>
                                      <p:to x="100000" y="100000"/>
                                    </p:animScale>
                                  </p:childTnLst>
                                </p:cTn>
                              </p:par>
                              <p:par>
                                <p:cTn id="49" presetID="26" presetClass="entr" presetSubtype="0" fill="hold" nodeType="withEffect">
                                  <p:stCondLst>
                                    <p:cond delay="500"/>
                                  </p:stCondLst>
                                  <p:childTnLst>
                                    <p:set>
                                      <p:cBhvr>
                                        <p:cTn id="50" dur="1" fill="hold">
                                          <p:stCondLst>
                                            <p:cond delay="0"/>
                                          </p:stCondLst>
                                        </p:cTn>
                                        <p:tgtEl>
                                          <p:spTgt spid="8"/>
                                        </p:tgtEl>
                                        <p:attrNameLst>
                                          <p:attrName>style.visibility</p:attrName>
                                        </p:attrNameLst>
                                      </p:cBhvr>
                                      <p:to>
                                        <p:strVal val="visible"/>
                                      </p:to>
                                    </p:set>
                                    <p:animEffect transition="in" filter="wipe(down)">
                                      <p:cBhvr>
                                        <p:cTn id="51" dur="870">
                                          <p:stCondLst>
                                            <p:cond delay="0"/>
                                          </p:stCondLst>
                                        </p:cTn>
                                        <p:tgtEl>
                                          <p:spTgt spid="8"/>
                                        </p:tgtEl>
                                      </p:cBhvr>
                                    </p:animEffect>
                                    <p:anim calcmode="lin" valueType="num">
                                      <p:cBhvr>
                                        <p:cTn id="52" dur="2733"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53" dur="996"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54" dur="996" tmFilter="0, 0; 0.125,0.2665; 0.25,0.4; 0.375,0.465; 0.5,0.5;  0.625,0.535; 0.75,0.6; 0.875,0.7335; 1,1">
                                          <p:stCondLst>
                                            <p:cond delay="996"/>
                                          </p:stCondLst>
                                        </p:cTn>
                                        <p:tgtEl>
                                          <p:spTgt spid="8"/>
                                        </p:tgtEl>
                                        <p:attrNameLst>
                                          <p:attrName>ppt_y</p:attrName>
                                        </p:attrNameLst>
                                      </p:cBhvr>
                                      <p:tavLst>
                                        <p:tav tm="0" fmla="#ppt_y-sin(pi*$)/9">
                                          <p:val>
                                            <p:fltVal val="0"/>
                                          </p:val>
                                        </p:tav>
                                        <p:tav tm="100000">
                                          <p:val>
                                            <p:fltVal val="1"/>
                                          </p:val>
                                        </p:tav>
                                      </p:tavLst>
                                    </p:anim>
                                    <p:anim calcmode="lin" valueType="num">
                                      <p:cBhvr>
                                        <p:cTn id="55" dur="498" tmFilter="0, 0; 0.125,0.2665; 0.25,0.4; 0.375,0.465; 0.5,0.5;  0.625,0.535; 0.75,0.6; 0.875,0.7335; 1,1">
                                          <p:stCondLst>
                                            <p:cond delay="1986"/>
                                          </p:stCondLst>
                                        </p:cTn>
                                        <p:tgtEl>
                                          <p:spTgt spid="8"/>
                                        </p:tgtEl>
                                        <p:attrNameLst>
                                          <p:attrName>ppt_y</p:attrName>
                                        </p:attrNameLst>
                                      </p:cBhvr>
                                      <p:tavLst>
                                        <p:tav tm="0" fmla="#ppt_y-sin(pi*$)/27">
                                          <p:val>
                                            <p:fltVal val="0"/>
                                          </p:val>
                                        </p:tav>
                                        <p:tav tm="100000">
                                          <p:val>
                                            <p:fltVal val="1"/>
                                          </p:val>
                                        </p:tav>
                                      </p:tavLst>
                                    </p:anim>
                                    <p:anim calcmode="lin" valueType="num">
                                      <p:cBhvr>
                                        <p:cTn id="56" dur="246" tmFilter="0, 0; 0.125,0.2665; 0.25,0.4; 0.375,0.465; 0.5,0.5;  0.625,0.535; 0.75,0.6; 0.875,0.7335; 1,1">
                                          <p:stCondLst>
                                            <p:cond delay="2484"/>
                                          </p:stCondLst>
                                        </p:cTn>
                                        <p:tgtEl>
                                          <p:spTgt spid="8"/>
                                        </p:tgtEl>
                                        <p:attrNameLst>
                                          <p:attrName>ppt_y</p:attrName>
                                        </p:attrNameLst>
                                      </p:cBhvr>
                                      <p:tavLst>
                                        <p:tav tm="0" fmla="#ppt_y-sin(pi*$)/81">
                                          <p:val>
                                            <p:fltVal val="0"/>
                                          </p:val>
                                        </p:tav>
                                        <p:tav tm="100000">
                                          <p:val>
                                            <p:fltVal val="1"/>
                                          </p:val>
                                        </p:tav>
                                      </p:tavLst>
                                    </p:anim>
                                    <p:animScale>
                                      <p:cBhvr>
                                        <p:cTn id="57" dur="39">
                                          <p:stCondLst>
                                            <p:cond delay="975"/>
                                          </p:stCondLst>
                                        </p:cTn>
                                        <p:tgtEl>
                                          <p:spTgt spid="8"/>
                                        </p:tgtEl>
                                      </p:cBhvr>
                                      <p:to x="100000" y="60000"/>
                                    </p:animScale>
                                    <p:animScale>
                                      <p:cBhvr>
                                        <p:cTn id="58" dur="249" decel="50000">
                                          <p:stCondLst>
                                            <p:cond delay="1014"/>
                                          </p:stCondLst>
                                        </p:cTn>
                                        <p:tgtEl>
                                          <p:spTgt spid="8"/>
                                        </p:tgtEl>
                                      </p:cBhvr>
                                      <p:to x="100000" y="100000"/>
                                    </p:animScale>
                                    <p:animScale>
                                      <p:cBhvr>
                                        <p:cTn id="59" dur="39">
                                          <p:stCondLst>
                                            <p:cond delay="1968"/>
                                          </p:stCondLst>
                                        </p:cTn>
                                        <p:tgtEl>
                                          <p:spTgt spid="8"/>
                                        </p:tgtEl>
                                      </p:cBhvr>
                                      <p:to x="100000" y="80000"/>
                                    </p:animScale>
                                    <p:animScale>
                                      <p:cBhvr>
                                        <p:cTn id="60" dur="249" decel="50000">
                                          <p:stCondLst>
                                            <p:cond delay="2007"/>
                                          </p:stCondLst>
                                        </p:cTn>
                                        <p:tgtEl>
                                          <p:spTgt spid="8"/>
                                        </p:tgtEl>
                                      </p:cBhvr>
                                      <p:to x="100000" y="100000"/>
                                    </p:animScale>
                                    <p:animScale>
                                      <p:cBhvr>
                                        <p:cTn id="61" dur="39">
                                          <p:stCondLst>
                                            <p:cond delay="2463"/>
                                          </p:stCondLst>
                                        </p:cTn>
                                        <p:tgtEl>
                                          <p:spTgt spid="8"/>
                                        </p:tgtEl>
                                      </p:cBhvr>
                                      <p:to x="100000" y="90000"/>
                                    </p:animScale>
                                    <p:animScale>
                                      <p:cBhvr>
                                        <p:cTn id="62" dur="249" decel="50000">
                                          <p:stCondLst>
                                            <p:cond delay="2502"/>
                                          </p:stCondLst>
                                        </p:cTn>
                                        <p:tgtEl>
                                          <p:spTgt spid="8"/>
                                        </p:tgtEl>
                                      </p:cBhvr>
                                      <p:to x="100000" y="100000"/>
                                    </p:animScale>
                                    <p:animScale>
                                      <p:cBhvr>
                                        <p:cTn id="63" dur="39">
                                          <p:stCondLst>
                                            <p:cond delay="2712"/>
                                          </p:stCondLst>
                                        </p:cTn>
                                        <p:tgtEl>
                                          <p:spTgt spid="8"/>
                                        </p:tgtEl>
                                      </p:cBhvr>
                                      <p:to x="100000" y="95000"/>
                                    </p:animScale>
                                    <p:animScale>
                                      <p:cBhvr>
                                        <p:cTn id="64" dur="249" decel="50000">
                                          <p:stCondLst>
                                            <p:cond delay="2751"/>
                                          </p:stCondLst>
                                        </p:cTn>
                                        <p:tgtEl>
                                          <p:spTgt spid="8"/>
                                        </p:tgtEl>
                                      </p:cBhvr>
                                      <p:to x="100000" y="100000"/>
                                    </p:animScale>
                                  </p:childTnLst>
                                </p:cTn>
                              </p:par>
                              <p:par>
                                <p:cTn id="65" presetID="26" presetClass="entr" presetSubtype="0" fill="hold" nodeType="withEffect">
                                  <p:stCondLst>
                                    <p:cond delay="500"/>
                                  </p:stCondLst>
                                  <p:childTnLst>
                                    <p:set>
                                      <p:cBhvr>
                                        <p:cTn id="66" dur="1" fill="hold">
                                          <p:stCondLst>
                                            <p:cond delay="0"/>
                                          </p:stCondLst>
                                        </p:cTn>
                                        <p:tgtEl>
                                          <p:spTgt spid="9"/>
                                        </p:tgtEl>
                                        <p:attrNameLst>
                                          <p:attrName>style.visibility</p:attrName>
                                        </p:attrNameLst>
                                      </p:cBhvr>
                                      <p:to>
                                        <p:strVal val="visible"/>
                                      </p:to>
                                    </p:set>
                                    <p:animEffect transition="in" filter="wipe(down)">
                                      <p:cBhvr>
                                        <p:cTn id="67" dur="870">
                                          <p:stCondLst>
                                            <p:cond delay="0"/>
                                          </p:stCondLst>
                                        </p:cTn>
                                        <p:tgtEl>
                                          <p:spTgt spid="9"/>
                                        </p:tgtEl>
                                      </p:cBhvr>
                                    </p:animEffect>
                                    <p:anim calcmode="lin" valueType="num">
                                      <p:cBhvr>
                                        <p:cTn id="68" dur="2733"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69" dur="996"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70" dur="996" tmFilter="0, 0; 0.125,0.2665; 0.25,0.4; 0.375,0.465; 0.5,0.5;  0.625,0.535; 0.75,0.6; 0.875,0.7335; 1,1">
                                          <p:stCondLst>
                                            <p:cond delay="996"/>
                                          </p:stCondLst>
                                        </p:cTn>
                                        <p:tgtEl>
                                          <p:spTgt spid="9"/>
                                        </p:tgtEl>
                                        <p:attrNameLst>
                                          <p:attrName>ppt_y</p:attrName>
                                        </p:attrNameLst>
                                      </p:cBhvr>
                                      <p:tavLst>
                                        <p:tav tm="0" fmla="#ppt_y-sin(pi*$)/9">
                                          <p:val>
                                            <p:fltVal val="0"/>
                                          </p:val>
                                        </p:tav>
                                        <p:tav tm="100000">
                                          <p:val>
                                            <p:fltVal val="1"/>
                                          </p:val>
                                        </p:tav>
                                      </p:tavLst>
                                    </p:anim>
                                    <p:anim calcmode="lin" valueType="num">
                                      <p:cBhvr>
                                        <p:cTn id="71" dur="498" tmFilter="0, 0; 0.125,0.2665; 0.25,0.4; 0.375,0.465; 0.5,0.5;  0.625,0.535; 0.75,0.6; 0.875,0.7335; 1,1">
                                          <p:stCondLst>
                                            <p:cond delay="1986"/>
                                          </p:stCondLst>
                                        </p:cTn>
                                        <p:tgtEl>
                                          <p:spTgt spid="9"/>
                                        </p:tgtEl>
                                        <p:attrNameLst>
                                          <p:attrName>ppt_y</p:attrName>
                                        </p:attrNameLst>
                                      </p:cBhvr>
                                      <p:tavLst>
                                        <p:tav tm="0" fmla="#ppt_y-sin(pi*$)/27">
                                          <p:val>
                                            <p:fltVal val="0"/>
                                          </p:val>
                                        </p:tav>
                                        <p:tav tm="100000">
                                          <p:val>
                                            <p:fltVal val="1"/>
                                          </p:val>
                                        </p:tav>
                                      </p:tavLst>
                                    </p:anim>
                                    <p:anim calcmode="lin" valueType="num">
                                      <p:cBhvr>
                                        <p:cTn id="72" dur="246" tmFilter="0, 0; 0.125,0.2665; 0.25,0.4; 0.375,0.465; 0.5,0.5;  0.625,0.535; 0.75,0.6; 0.875,0.7335; 1,1">
                                          <p:stCondLst>
                                            <p:cond delay="2484"/>
                                          </p:stCondLst>
                                        </p:cTn>
                                        <p:tgtEl>
                                          <p:spTgt spid="9"/>
                                        </p:tgtEl>
                                        <p:attrNameLst>
                                          <p:attrName>ppt_y</p:attrName>
                                        </p:attrNameLst>
                                      </p:cBhvr>
                                      <p:tavLst>
                                        <p:tav tm="0" fmla="#ppt_y-sin(pi*$)/81">
                                          <p:val>
                                            <p:fltVal val="0"/>
                                          </p:val>
                                        </p:tav>
                                        <p:tav tm="100000">
                                          <p:val>
                                            <p:fltVal val="1"/>
                                          </p:val>
                                        </p:tav>
                                      </p:tavLst>
                                    </p:anim>
                                    <p:animScale>
                                      <p:cBhvr>
                                        <p:cTn id="73" dur="39">
                                          <p:stCondLst>
                                            <p:cond delay="975"/>
                                          </p:stCondLst>
                                        </p:cTn>
                                        <p:tgtEl>
                                          <p:spTgt spid="9"/>
                                        </p:tgtEl>
                                      </p:cBhvr>
                                      <p:to x="100000" y="60000"/>
                                    </p:animScale>
                                    <p:animScale>
                                      <p:cBhvr>
                                        <p:cTn id="74" dur="249" decel="50000">
                                          <p:stCondLst>
                                            <p:cond delay="1014"/>
                                          </p:stCondLst>
                                        </p:cTn>
                                        <p:tgtEl>
                                          <p:spTgt spid="9"/>
                                        </p:tgtEl>
                                      </p:cBhvr>
                                      <p:to x="100000" y="100000"/>
                                    </p:animScale>
                                    <p:animScale>
                                      <p:cBhvr>
                                        <p:cTn id="75" dur="39">
                                          <p:stCondLst>
                                            <p:cond delay="1968"/>
                                          </p:stCondLst>
                                        </p:cTn>
                                        <p:tgtEl>
                                          <p:spTgt spid="9"/>
                                        </p:tgtEl>
                                      </p:cBhvr>
                                      <p:to x="100000" y="80000"/>
                                    </p:animScale>
                                    <p:animScale>
                                      <p:cBhvr>
                                        <p:cTn id="76" dur="249" decel="50000">
                                          <p:stCondLst>
                                            <p:cond delay="2007"/>
                                          </p:stCondLst>
                                        </p:cTn>
                                        <p:tgtEl>
                                          <p:spTgt spid="9"/>
                                        </p:tgtEl>
                                      </p:cBhvr>
                                      <p:to x="100000" y="100000"/>
                                    </p:animScale>
                                    <p:animScale>
                                      <p:cBhvr>
                                        <p:cTn id="77" dur="39">
                                          <p:stCondLst>
                                            <p:cond delay="2463"/>
                                          </p:stCondLst>
                                        </p:cTn>
                                        <p:tgtEl>
                                          <p:spTgt spid="9"/>
                                        </p:tgtEl>
                                      </p:cBhvr>
                                      <p:to x="100000" y="90000"/>
                                    </p:animScale>
                                    <p:animScale>
                                      <p:cBhvr>
                                        <p:cTn id="78" dur="249" decel="50000">
                                          <p:stCondLst>
                                            <p:cond delay="2502"/>
                                          </p:stCondLst>
                                        </p:cTn>
                                        <p:tgtEl>
                                          <p:spTgt spid="9"/>
                                        </p:tgtEl>
                                      </p:cBhvr>
                                      <p:to x="100000" y="100000"/>
                                    </p:animScale>
                                    <p:animScale>
                                      <p:cBhvr>
                                        <p:cTn id="79" dur="39">
                                          <p:stCondLst>
                                            <p:cond delay="2712"/>
                                          </p:stCondLst>
                                        </p:cTn>
                                        <p:tgtEl>
                                          <p:spTgt spid="9"/>
                                        </p:tgtEl>
                                      </p:cBhvr>
                                      <p:to x="100000" y="95000"/>
                                    </p:animScale>
                                    <p:animScale>
                                      <p:cBhvr>
                                        <p:cTn id="80" dur="249" decel="50000">
                                          <p:stCondLst>
                                            <p:cond delay="2751"/>
                                          </p:stCondLst>
                                        </p:cTn>
                                        <p:tgtEl>
                                          <p:spTgt spid="9"/>
                                        </p:tgtEl>
                                      </p:cBhvr>
                                      <p:to x="100000" y="100000"/>
                                    </p:animScale>
                                  </p:childTnLst>
                                </p:cTn>
                              </p:par>
                            </p:childTnLst>
                          </p:cTn>
                        </p:par>
                        <p:par>
                          <p:cTn id="81" fill="hold">
                            <p:stCondLst>
                              <p:cond delay="35055"/>
                            </p:stCondLst>
                            <p:childTnLst>
                              <p:par>
                                <p:cTn id="82" presetID="2" presetClass="entr" presetSubtype="2" fill="hold" grpId="0" nodeType="afterEffect">
                                  <p:stCondLst>
                                    <p:cond delay="0"/>
                                  </p:stCondLst>
                                  <p:childTnLst>
                                    <p:set>
                                      <p:cBhvr>
                                        <p:cTn id="83" dur="1" fill="hold">
                                          <p:stCondLst>
                                            <p:cond delay="0"/>
                                          </p:stCondLst>
                                        </p:cTn>
                                        <p:tgtEl>
                                          <p:spTgt spid="16"/>
                                        </p:tgtEl>
                                        <p:attrNameLst>
                                          <p:attrName>style.visibility</p:attrName>
                                        </p:attrNameLst>
                                      </p:cBhvr>
                                      <p:to>
                                        <p:strVal val="visible"/>
                                      </p:to>
                                    </p:set>
                                    <p:anim calcmode="lin" valueType="num">
                                      <p:cBhvr additive="base">
                                        <p:cTn id="84" dur="5000" fill="hold"/>
                                        <p:tgtEl>
                                          <p:spTgt spid="16"/>
                                        </p:tgtEl>
                                        <p:attrNameLst>
                                          <p:attrName>ppt_x</p:attrName>
                                        </p:attrNameLst>
                                      </p:cBhvr>
                                      <p:tavLst>
                                        <p:tav tm="0">
                                          <p:val>
                                            <p:strVal val="1+#ppt_w/2"/>
                                          </p:val>
                                        </p:tav>
                                        <p:tav tm="100000">
                                          <p:val>
                                            <p:strVal val="#ppt_x"/>
                                          </p:val>
                                        </p:tav>
                                      </p:tavLst>
                                    </p:anim>
                                    <p:anim calcmode="lin" valueType="num">
                                      <p:cBhvr additive="base">
                                        <p:cTn id="85" dur="5000" fill="hold"/>
                                        <p:tgtEl>
                                          <p:spTgt spid="16"/>
                                        </p:tgtEl>
                                        <p:attrNameLst>
                                          <p:attrName>ppt_y</p:attrName>
                                        </p:attrNameLst>
                                      </p:cBhvr>
                                      <p:tavLst>
                                        <p:tav tm="0">
                                          <p:val>
                                            <p:strVal val="#ppt_y"/>
                                          </p:val>
                                        </p:tav>
                                        <p:tav tm="100000">
                                          <p:val>
                                            <p:strVal val="#ppt_y"/>
                                          </p:val>
                                        </p:tav>
                                      </p:tavLst>
                                    </p:anim>
                                  </p:childTnLst>
                                </p:cTn>
                              </p:par>
                            </p:childTnLst>
                          </p:cTn>
                        </p:par>
                        <p:par>
                          <p:cTn id="86" fill="hold">
                            <p:stCondLst>
                              <p:cond delay="40055"/>
                            </p:stCondLst>
                            <p:childTnLst>
                              <p:par>
                                <p:cTn id="87" presetID="2" presetClass="exit" presetSubtype="8" fill="hold" grpId="1" nodeType="afterEffect">
                                  <p:stCondLst>
                                    <p:cond delay="0"/>
                                  </p:stCondLst>
                                  <p:childTnLst>
                                    <p:anim calcmode="lin" valueType="num">
                                      <p:cBhvr additive="base">
                                        <p:cTn id="88" dur="5000"/>
                                        <p:tgtEl>
                                          <p:spTgt spid="16"/>
                                        </p:tgtEl>
                                        <p:attrNameLst>
                                          <p:attrName>ppt_x</p:attrName>
                                        </p:attrNameLst>
                                      </p:cBhvr>
                                      <p:tavLst>
                                        <p:tav tm="0">
                                          <p:val>
                                            <p:strVal val="ppt_x"/>
                                          </p:val>
                                        </p:tav>
                                        <p:tav tm="100000">
                                          <p:val>
                                            <p:strVal val="0-ppt_w/2"/>
                                          </p:val>
                                        </p:tav>
                                      </p:tavLst>
                                    </p:anim>
                                    <p:anim calcmode="lin" valueType="num">
                                      <p:cBhvr additive="base">
                                        <p:cTn id="89" dur="5000"/>
                                        <p:tgtEl>
                                          <p:spTgt spid="16"/>
                                        </p:tgtEl>
                                        <p:attrNameLst>
                                          <p:attrName>ppt_y</p:attrName>
                                        </p:attrNameLst>
                                      </p:cBhvr>
                                      <p:tavLst>
                                        <p:tav tm="0">
                                          <p:val>
                                            <p:strVal val="ppt_y"/>
                                          </p:val>
                                        </p:tav>
                                        <p:tav tm="100000">
                                          <p:val>
                                            <p:strVal val="ppt_y"/>
                                          </p:val>
                                        </p:tav>
                                      </p:tavLst>
                                    </p:anim>
                                    <p:set>
                                      <p:cBhvr>
                                        <p:cTn id="90" dur="1" fill="hold">
                                          <p:stCondLst>
                                            <p:cond delay="4999"/>
                                          </p:stCondLst>
                                        </p:cTn>
                                        <p:tgtEl>
                                          <p:spTgt spid="16"/>
                                        </p:tgtEl>
                                        <p:attrNameLst>
                                          <p:attrName>style.visibility</p:attrName>
                                        </p:attrNameLst>
                                      </p:cBhvr>
                                      <p:to>
                                        <p:strVal val="hidden"/>
                                      </p:to>
                                    </p:set>
                                  </p:childTnLst>
                                </p:cTn>
                              </p:par>
                            </p:childTnLst>
                          </p:cTn>
                        </p:par>
                        <p:par>
                          <p:cTn id="91" fill="hold">
                            <p:stCondLst>
                              <p:cond delay="45055"/>
                            </p:stCondLst>
                            <p:childTnLst>
                              <p:par>
                                <p:cTn id="92" presetID="2" presetClass="entr" presetSubtype="2" fill="hold" grpId="0" nodeType="after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5000" fill="hold"/>
                                        <p:tgtEl>
                                          <p:spTgt spid="14"/>
                                        </p:tgtEl>
                                        <p:attrNameLst>
                                          <p:attrName>ppt_x</p:attrName>
                                        </p:attrNameLst>
                                      </p:cBhvr>
                                      <p:tavLst>
                                        <p:tav tm="0">
                                          <p:val>
                                            <p:strVal val="1+#ppt_w/2"/>
                                          </p:val>
                                        </p:tav>
                                        <p:tav tm="100000">
                                          <p:val>
                                            <p:strVal val="#ppt_x"/>
                                          </p:val>
                                        </p:tav>
                                      </p:tavLst>
                                    </p:anim>
                                    <p:anim calcmode="lin" valueType="num">
                                      <p:cBhvr additive="base">
                                        <p:cTn id="95" dur="5000" fill="hold"/>
                                        <p:tgtEl>
                                          <p:spTgt spid="14"/>
                                        </p:tgtEl>
                                        <p:attrNameLst>
                                          <p:attrName>ppt_y</p:attrName>
                                        </p:attrNameLst>
                                      </p:cBhvr>
                                      <p:tavLst>
                                        <p:tav tm="0">
                                          <p:val>
                                            <p:strVal val="#ppt_y"/>
                                          </p:val>
                                        </p:tav>
                                        <p:tav tm="100000">
                                          <p:val>
                                            <p:strVal val="#ppt_y"/>
                                          </p:val>
                                        </p:tav>
                                      </p:tavLst>
                                    </p:anim>
                                  </p:childTnLst>
                                </p:cTn>
                              </p:par>
                            </p:childTnLst>
                          </p:cTn>
                        </p:par>
                        <p:par>
                          <p:cTn id="96" fill="hold">
                            <p:stCondLst>
                              <p:cond delay="50055"/>
                            </p:stCondLst>
                            <p:childTnLst>
                              <p:par>
                                <p:cTn id="97" presetID="2" presetClass="exit" presetSubtype="8" fill="hold" grpId="1" nodeType="afterEffect">
                                  <p:stCondLst>
                                    <p:cond delay="0"/>
                                  </p:stCondLst>
                                  <p:childTnLst>
                                    <p:anim calcmode="lin" valueType="num">
                                      <p:cBhvr additive="base">
                                        <p:cTn id="98" dur="5000"/>
                                        <p:tgtEl>
                                          <p:spTgt spid="14"/>
                                        </p:tgtEl>
                                        <p:attrNameLst>
                                          <p:attrName>ppt_x</p:attrName>
                                        </p:attrNameLst>
                                      </p:cBhvr>
                                      <p:tavLst>
                                        <p:tav tm="0">
                                          <p:val>
                                            <p:strVal val="ppt_x"/>
                                          </p:val>
                                        </p:tav>
                                        <p:tav tm="100000">
                                          <p:val>
                                            <p:strVal val="0-ppt_w/2"/>
                                          </p:val>
                                        </p:tav>
                                      </p:tavLst>
                                    </p:anim>
                                    <p:anim calcmode="lin" valueType="num">
                                      <p:cBhvr additive="base">
                                        <p:cTn id="99" dur="5000"/>
                                        <p:tgtEl>
                                          <p:spTgt spid="14"/>
                                        </p:tgtEl>
                                        <p:attrNameLst>
                                          <p:attrName>ppt_y</p:attrName>
                                        </p:attrNameLst>
                                      </p:cBhvr>
                                      <p:tavLst>
                                        <p:tav tm="0">
                                          <p:val>
                                            <p:strVal val="ppt_y"/>
                                          </p:val>
                                        </p:tav>
                                        <p:tav tm="100000">
                                          <p:val>
                                            <p:strVal val="ppt_y"/>
                                          </p:val>
                                        </p:tav>
                                      </p:tavLst>
                                    </p:anim>
                                    <p:set>
                                      <p:cBhvr>
                                        <p:cTn id="100" dur="1" fill="hold">
                                          <p:stCondLst>
                                            <p:cond delay="4999"/>
                                          </p:stCondLst>
                                        </p:cTn>
                                        <p:tgtEl>
                                          <p:spTgt spid="14"/>
                                        </p:tgtEl>
                                        <p:attrNameLst>
                                          <p:attrName>style.visibility</p:attrName>
                                        </p:attrNameLst>
                                      </p:cBhvr>
                                      <p:to>
                                        <p:strVal val="hidden"/>
                                      </p:to>
                                    </p:set>
                                  </p:childTnLst>
                                </p:cTn>
                              </p:par>
                            </p:childTnLst>
                          </p:cTn>
                        </p:par>
                        <p:par>
                          <p:cTn id="101" fill="hold">
                            <p:stCondLst>
                              <p:cond delay="55055"/>
                            </p:stCondLst>
                            <p:childTnLst>
                              <p:par>
                                <p:cTn id="102" presetID="2" presetClass="entr" presetSubtype="2" fill="hold" grpId="0" nodeType="afterEffect">
                                  <p:stCondLst>
                                    <p:cond delay="0"/>
                                  </p:stCondLst>
                                  <p:childTnLst>
                                    <p:set>
                                      <p:cBhvr>
                                        <p:cTn id="103" dur="1" fill="hold">
                                          <p:stCondLst>
                                            <p:cond delay="0"/>
                                          </p:stCondLst>
                                        </p:cTn>
                                        <p:tgtEl>
                                          <p:spTgt spid="11"/>
                                        </p:tgtEl>
                                        <p:attrNameLst>
                                          <p:attrName>style.visibility</p:attrName>
                                        </p:attrNameLst>
                                      </p:cBhvr>
                                      <p:to>
                                        <p:strVal val="visible"/>
                                      </p:to>
                                    </p:set>
                                    <p:anim calcmode="lin" valueType="num">
                                      <p:cBhvr additive="base">
                                        <p:cTn id="104" dur="5000" fill="hold"/>
                                        <p:tgtEl>
                                          <p:spTgt spid="11"/>
                                        </p:tgtEl>
                                        <p:attrNameLst>
                                          <p:attrName>ppt_x</p:attrName>
                                        </p:attrNameLst>
                                      </p:cBhvr>
                                      <p:tavLst>
                                        <p:tav tm="0">
                                          <p:val>
                                            <p:strVal val="1+#ppt_w/2"/>
                                          </p:val>
                                        </p:tav>
                                        <p:tav tm="100000">
                                          <p:val>
                                            <p:strVal val="#ppt_x"/>
                                          </p:val>
                                        </p:tav>
                                      </p:tavLst>
                                    </p:anim>
                                    <p:anim calcmode="lin" valueType="num">
                                      <p:cBhvr additive="base">
                                        <p:cTn id="105" dur="5000" fill="hold"/>
                                        <p:tgtEl>
                                          <p:spTgt spid="11"/>
                                        </p:tgtEl>
                                        <p:attrNameLst>
                                          <p:attrName>ppt_y</p:attrName>
                                        </p:attrNameLst>
                                      </p:cBhvr>
                                      <p:tavLst>
                                        <p:tav tm="0">
                                          <p:val>
                                            <p:strVal val="#ppt_y"/>
                                          </p:val>
                                        </p:tav>
                                        <p:tav tm="100000">
                                          <p:val>
                                            <p:strVal val="#ppt_y"/>
                                          </p:val>
                                        </p:tav>
                                      </p:tavLst>
                                    </p:anim>
                                  </p:childTnLst>
                                </p:cTn>
                              </p:par>
                            </p:childTnLst>
                          </p:cTn>
                        </p:par>
                        <p:par>
                          <p:cTn id="106" fill="hold">
                            <p:stCondLst>
                              <p:cond delay="60055"/>
                            </p:stCondLst>
                            <p:childTnLst>
                              <p:par>
                                <p:cTn id="107" presetID="2" presetClass="exit" presetSubtype="8" fill="hold" grpId="1" nodeType="afterEffect">
                                  <p:stCondLst>
                                    <p:cond delay="0"/>
                                  </p:stCondLst>
                                  <p:childTnLst>
                                    <p:anim calcmode="lin" valueType="num">
                                      <p:cBhvr additive="base">
                                        <p:cTn id="108" dur="5000"/>
                                        <p:tgtEl>
                                          <p:spTgt spid="11"/>
                                        </p:tgtEl>
                                        <p:attrNameLst>
                                          <p:attrName>ppt_x</p:attrName>
                                        </p:attrNameLst>
                                      </p:cBhvr>
                                      <p:tavLst>
                                        <p:tav tm="0">
                                          <p:val>
                                            <p:strVal val="ppt_x"/>
                                          </p:val>
                                        </p:tav>
                                        <p:tav tm="100000">
                                          <p:val>
                                            <p:strVal val="0-ppt_w/2"/>
                                          </p:val>
                                        </p:tav>
                                      </p:tavLst>
                                    </p:anim>
                                    <p:anim calcmode="lin" valueType="num">
                                      <p:cBhvr additive="base">
                                        <p:cTn id="109" dur="5000"/>
                                        <p:tgtEl>
                                          <p:spTgt spid="11"/>
                                        </p:tgtEl>
                                        <p:attrNameLst>
                                          <p:attrName>ppt_y</p:attrName>
                                        </p:attrNameLst>
                                      </p:cBhvr>
                                      <p:tavLst>
                                        <p:tav tm="0">
                                          <p:val>
                                            <p:strVal val="ppt_y"/>
                                          </p:val>
                                        </p:tav>
                                        <p:tav tm="100000">
                                          <p:val>
                                            <p:strVal val="ppt_y"/>
                                          </p:val>
                                        </p:tav>
                                      </p:tavLst>
                                    </p:anim>
                                    <p:set>
                                      <p:cBhvr>
                                        <p:cTn id="110" dur="1" fill="hold">
                                          <p:stCondLst>
                                            <p:cond delay="4999"/>
                                          </p:stCondLst>
                                        </p:cTn>
                                        <p:tgtEl>
                                          <p:spTgt spid="11"/>
                                        </p:tgtEl>
                                        <p:attrNameLst>
                                          <p:attrName>style.visibility</p:attrName>
                                        </p:attrNameLst>
                                      </p:cBhvr>
                                      <p:to>
                                        <p:strVal val="hidden"/>
                                      </p:to>
                                    </p:set>
                                  </p:childTnLst>
                                </p:cTn>
                              </p:par>
                            </p:childTnLst>
                          </p:cTn>
                        </p:par>
                        <p:par>
                          <p:cTn id="111" fill="hold">
                            <p:stCondLst>
                              <p:cond delay="65055"/>
                            </p:stCondLst>
                            <p:childTnLst>
                              <p:par>
                                <p:cTn id="112" presetID="15" presetClass="exit" presetSubtype="0" fill="hold" nodeType="afterEffect">
                                  <p:stCondLst>
                                    <p:cond delay="0"/>
                                  </p:stCondLst>
                                  <p:childTnLst>
                                    <p:anim calcmode="lin" valueType="num">
                                      <p:cBhvr>
                                        <p:cTn id="113" dur="2000"/>
                                        <p:tgtEl>
                                          <p:spTgt spid="9"/>
                                        </p:tgtEl>
                                        <p:attrNameLst>
                                          <p:attrName>ppt_w</p:attrName>
                                        </p:attrNameLst>
                                      </p:cBhvr>
                                      <p:tavLst>
                                        <p:tav tm="0">
                                          <p:val>
                                            <p:strVal val="ppt_w"/>
                                          </p:val>
                                        </p:tav>
                                        <p:tav tm="100000">
                                          <p:val>
                                            <p:fltVal val="0"/>
                                          </p:val>
                                        </p:tav>
                                      </p:tavLst>
                                    </p:anim>
                                    <p:anim calcmode="lin" valueType="num">
                                      <p:cBhvr>
                                        <p:cTn id="114" dur="2000"/>
                                        <p:tgtEl>
                                          <p:spTgt spid="9"/>
                                        </p:tgtEl>
                                        <p:attrNameLst>
                                          <p:attrName>ppt_h</p:attrName>
                                        </p:attrNameLst>
                                      </p:cBhvr>
                                      <p:tavLst>
                                        <p:tav tm="0">
                                          <p:val>
                                            <p:strVal val="ppt_h"/>
                                          </p:val>
                                        </p:tav>
                                        <p:tav tm="100000">
                                          <p:val>
                                            <p:fltVal val="0"/>
                                          </p:val>
                                        </p:tav>
                                      </p:tavLst>
                                    </p:anim>
                                    <p:anim calcmode="lin" valueType="num">
                                      <p:cBhvr>
                                        <p:cTn id="115" dur="2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16" dur="2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17" dur="1" fill="hold">
                                          <p:stCondLst>
                                            <p:cond delay="1999"/>
                                          </p:stCondLst>
                                        </p:cTn>
                                        <p:tgtEl>
                                          <p:spTgt spid="9"/>
                                        </p:tgtEl>
                                        <p:attrNameLst>
                                          <p:attrName>style.visibility</p:attrName>
                                        </p:attrNameLst>
                                      </p:cBhvr>
                                      <p:to>
                                        <p:strVal val="hidden"/>
                                      </p:to>
                                    </p:set>
                                  </p:childTnLst>
                                </p:cTn>
                              </p:par>
                              <p:par>
                                <p:cTn id="118" presetID="15" presetClass="exit" presetSubtype="0" fill="hold" nodeType="withEffect">
                                  <p:stCondLst>
                                    <p:cond delay="0"/>
                                  </p:stCondLst>
                                  <p:childTnLst>
                                    <p:anim calcmode="lin" valueType="num">
                                      <p:cBhvr>
                                        <p:cTn id="119" dur="2000"/>
                                        <p:tgtEl>
                                          <p:spTgt spid="8"/>
                                        </p:tgtEl>
                                        <p:attrNameLst>
                                          <p:attrName>ppt_w</p:attrName>
                                        </p:attrNameLst>
                                      </p:cBhvr>
                                      <p:tavLst>
                                        <p:tav tm="0">
                                          <p:val>
                                            <p:strVal val="ppt_w"/>
                                          </p:val>
                                        </p:tav>
                                        <p:tav tm="100000">
                                          <p:val>
                                            <p:fltVal val="0"/>
                                          </p:val>
                                        </p:tav>
                                      </p:tavLst>
                                    </p:anim>
                                    <p:anim calcmode="lin" valueType="num">
                                      <p:cBhvr>
                                        <p:cTn id="120" dur="2000"/>
                                        <p:tgtEl>
                                          <p:spTgt spid="8"/>
                                        </p:tgtEl>
                                        <p:attrNameLst>
                                          <p:attrName>ppt_h</p:attrName>
                                        </p:attrNameLst>
                                      </p:cBhvr>
                                      <p:tavLst>
                                        <p:tav tm="0">
                                          <p:val>
                                            <p:strVal val="ppt_h"/>
                                          </p:val>
                                        </p:tav>
                                        <p:tav tm="100000">
                                          <p:val>
                                            <p:fltVal val="0"/>
                                          </p:val>
                                        </p:tav>
                                      </p:tavLst>
                                    </p:anim>
                                    <p:anim calcmode="lin" valueType="num">
                                      <p:cBhvr>
                                        <p:cTn id="121" dur="2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22" dur="2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23"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4" grpId="0" animBg="1"/>
      <p:bldP spid="14" grpId="1" animBg="1"/>
      <p:bldP spid="16" grpId="0" animBg="1"/>
      <p:bldP spid="16" grpId="1" animBg="1"/>
      <p:bldP spid="2" grpId="0" animBg="1"/>
      <p:bldP spid="3" grpId="0"/>
      <p:bldP spid="4" grpId="0" animBg="1"/>
      <p:bldP spid="5" grpId="0"/>
      <p:bldP spid="12" grpId="0" animBg="1"/>
    </p:bldLst>
  </p:timing>
</p:sld>
</file>

<file path=ppt/theme/theme1.xml><?xml version="1.0" encoding="utf-8"?>
<a:theme xmlns:a="http://schemas.openxmlformats.org/drawingml/2006/main" name="Motiv sady Office">
  <a:themeElements>
    <a:clrScheme name="Vlastní 22">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Motiv sady Office">
  <a:themeElements>
    <a:clrScheme name="Vlastní 22">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18557</TotalTime>
  <Words>543</Words>
  <Application>Microsoft Office PowerPoint</Application>
  <PresentationFormat>Širokouhlá</PresentationFormat>
  <Paragraphs>76</Paragraphs>
  <Slides>47</Slides>
  <Notes>1</Notes>
  <HiddenSlides>0</HiddenSlides>
  <MMClips>0</MMClips>
  <ScaleCrop>false</ScaleCrop>
  <HeadingPairs>
    <vt:vector size="6" baseType="variant">
      <vt:variant>
        <vt:lpstr>Použité písma</vt:lpstr>
      </vt:variant>
      <vt:variant>
        <vt:i4>5</vt:i4>
      </vt:variant>
      <vt:variant>
        <vt:lpstr>Motív</vt:lpstr>
      </vt:variant>
      <vt:variant>
        <vt:i4>2</vt:i4>
      </vt:variant>
      <vt:variant>
        <vt:lpstr>Nadpisy snímok</vt:lpstr>
      </vt:variant>
      <vt:variant>
        <vt:i4>47</vt:i4>
      </vt:variant>
    </vt:vector>
  </HeadingPairs>
  <TitlesOfParts>
    <vt:vector size="54" baseType="lpstr">
      <vt:lpstr>Nadianne</vt:lpstr>
      <vt:lpstr>AbottOldStyle</vt:lpstr>
      <vt:lpstr>Arial</vt:lpstr>
      <vt:lpstr>JasmineUPC</vt:lpstr>
      <vt:lpstr>Tekton Pro</vt:lpstr>
      <vt:lpstr>Motiv sady Office</vt:lpstr>
      <vt:lpstr>1_Motiv sady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PC</dc:creator>
  <cp:lastModifiedBy>Stefan Rumpler</cp:lastModifiedBy>
  <cp:revision>2166</cp:revision>
  <dcterms:created xsi:type="dcterms:W3CDTF">2024-05-02T14:29:15Z</dcterms:created>
  <dcterms:modified xsi:type="dcterms:W3CDTF">2026-05-11T12:51:05Z</dcterms:modified>
</cp:coreProperties>
</file>