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notesMasterIdLst>
    <p:notesMasterId r:id="rId54"/>
  </p:notesMasterIdLst>
  <p:sldIdLst>
    <p:sldId id="286" r:id="rId2"/>
    <p:sldId id="1096" r:id="rId3"/>
    <p:sldId id="272" r:id="rId4"/>
    <p:sldId id="885" r:id="rId5"/>
    <p:sldId id="916" r:id="rId6"/>
    <p:sldId id="917" r:id="rId7"/>
    <p:sldId id="931" r:id="rId8"/>
    <p:sldId id="888" r:id="rId9"/>
    <p:sldId id="889" r:id="rId10"/>
    <p:sldId id="983" r:id="rId11"/>
    <p:sldId id="992" r:id="rId12"/>
    <p:sldId id="987" r:id="rId13"/>
    <p:sldId id="981" r:id="rId14"/>
    <p:sldId id="962" r:id="rId15"/>
    <p:sldId id="1017" r:id="rId16"/>
    <p:sldId id="1012" r:id="rId17"/>
    <p:sldId id="1010" r:id="rId18"/>
    <p:sldId id="1019" r:id="rId19"/>
    <p:sldId id="901" r:id="rId20"/>
    <p:sldId id="1022" r:id="rId21"/>
    <p:sldId id="1077" r:id="rId22"/>
    <p:sldId id="1080" r:id="rId23"/>
    <p:sldId id="1031" r:id="rId24"/>
    <p:sldId id="1027" r:id="rId25"/>
    <p:sldId id="1032" r:id="rId26"/>
    <p:sldId id="957" r:id="rId27"/>
    <p:sldId id="1089" r:id="rId28"/>
    <p:sldId id="1082" r:id="rId29"/>
    <p:sldId id="1090" r:id="rId30"/>
    <p:sldId id="1085" r:id="rId31"/>
    <p:sldId id="1018" r:id="rId32"/>
    <p:sldId id="900" r:id="rId33"/>
    <p:sldId id="1021" r:id="rId34"/>
    <p:sldId id="1020" r:id="rId35"/>
    <p:sldId id="927" r:id="rId36"/>
    <p:sldId id="998" r:id="rId37"/>
    <p:sldId id="908" r:id="rId38"/>
    <p:sldId id="1037" r:id="rId39"/>
    <p:sldId id="1038" r:id="rId40"/>
    <p:sldId id="1045" r:id="rId41"/>
    <p:sldId id="907" r:id="rId42"/>
    <p:sldId id="902" r:id="rId43"/>
    <p:sldId id="1058" r:id="rId44"/>
    <p:sldId id="1069" r:id="rId45"/>
    <p:sldId id="1064" r:id="rId46"/>
    <p:sldId id="1055" r:id="rId47"/>
    <p:sldId id="1052" r:id="rId48"/>
    <p:sldId id="1051" r:id="rId49"/>
    <p:sldId id="947" r:id="rId50"/>
    <p:sldId id="952" r:id="rId51"/>
    <p:sldId id="894" r:id="rId52"/>
    <p:sldId id="281" r:id="rId53"/>
  </p:sldIdLst>
  <p:sldSz cx="12192000" cy="6858000"/>
  <p:notesSz cx="6858000" cy="9144000"/>
  <p:embeddedFontLst>
    <p:embeddedFont>
      <p:font typeface="AbottOldStyle" pitchFamily="2" charset="0"/>
      <p:regular r:id="rId55"/>
      <p:bold r:id="rId56"/>
      <p:italic r:id="rId57"/>
      <p:boldItalic r:id="rId58"/>
    </p:embeddedFont>
    <p:embeddedFont>
      <p:font typeface="JasmineUPC" panose="02020603050405020304" pitchFamily="18" charset="-18"/>
      <p:regular r:id="rId59"/>
      <p:bold r:id="rId60"/>
      <p:italic r:id="rId61"/>
      <p:boldItalic r:id="rId62"/>
    </p:embeddedFont>
    <p:embeddedFont>
      <p:font typeface="Nadianne" panose="03020902050305070206" pitchFamily="66" charset="-18"/>
      <p:boldItalic r:id="rId63"/>
    </p:embeddedFont>
    <p:embeddedFont>
      <p:font typeface="Tekton Pro" panose="020F0603020208020904" pitchFamily="34" charset="-18"/>
      <p:bold r:id="rId64"/>
      <p:boldItalic r:id="rId65"/>
    </p:embeddedFont>
    <p:embeddedFont>
      <p:font typeface="ZurichCalligraphic" panose="020B7200000000000000" pitchFamily="34" charset="0"/>
      <p:italic r:id="rId66"/>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WF12Iqvcdz2qqjB8tTdEmA==" hashData="SWoA2lxn3pQaMUoafmJCoO0p7XAWfr6/pCtpkHXYeaKlgn/eAOBxAY9lJ+BSElKMhoE95ei4Qi1cFljK/OdUz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57462"/>
    <a:srgbClr val="906E40"/>
    <a:srgbClr val="B58D57"/>
    <a:srgbClr val="F0CF7C"/>
    <a:srgbClr val="CA9618"/>
    <a:srgbClr val="C2DCF0"/>
    <a:srgbClr val="93C2E5"/>
    <a:srgbClr val="65A7D9"/>
    <a:srgbClr val="3A8FCF"/>
    <a:srgbClr val="7C5E3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522" autoAdjust="0"/>
    <p:restoredTop sz="94604" autoAdjust="0"/>
  </p:normalViewPr>
  <p:slideViewPr>
    <p:cSldViewPr snapToGrid="0">
      <p:cViewPr varScale="1">
        <p:scale>
          <a:sx n="85" d="100"/>
          <a:sy n="85" d="100"/>
        </p:scale>
        <p:origin x="126" y="462"/>
      </p:cViewPr>
      <p:guideLst/>
    </p:cSldViewPr>
  </p:slideViewPr>
  <p:notesTextViewPr>
    <p:cViewPr>
      <p:scale>
        <a:sx n="1" d="1"/>
        <a:sy n="1" d="1"/>
      </p:scale>
      <p:origin x="0" y="0"/>
    </p:cViewPr>
  </p:notesTextViewPr>
  <p:sorterViewPr>
    <p:cViewPr>
      <p:scale>
        <a:sx n="130" d="100"/>
        <a:sy n="130" d="100"/>
      </p:scale>
      <p:origin x="0" y="-186"/>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font" Target="fonts/font9.fntdata"/><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font" Target="fonts/font4.fntdata"/><Relationship Id="rId66" Type="http://schemas.openxmlformats.org/officeDocument/2006/relationships/font" Target="fonts/font12.fntdata"/><Relationship Id="rId5" Type="http://schemas.openxmlformats.org/officeDocument/2006/relationships/slide" Target="slides/slide4.xml"/><Relationship Id="rId61" Type="http://schemas.openxmlformats.org/officeDocument/2006/relationships/font" Target="fonts/font7.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2.fntdata"/><Relationship Id="rId64" Type="http://schemas.openxmlformats.org/officeDocument/2006/relationships/font" Target="fonts/font10.fntdata"/><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5.fntdata"/><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62" Type="http://schemas.openxmlformats.org/officeDocument/2006/relationships/font" Target="fonts/font8.fntdata"/><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3.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6.fntdata"/><Relationship Id="rId65" Type="http://schemas.openxmlformats.org/officeDocument/2006/relationships/font" Target="fonts/font11.fntdata"/><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font" Target="fonts/font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F9F50B72-14FB-4EFC-BC3C-3CB69704C7C8}" type="datetimeFigureOut">
              <a:rPr lang="sk-SK" smtClean="0"/>
              <a:pPr/>
              <a:t>29. 4. 2026</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D46AEC48-3DC2-4C90-B1FE-F03559E621EF}" type="slidenum">
              <a:rPr lang="sk-SK" smtClean="0"/>
              <a:pPr/>
              <a:t>‹#›</a:t>
            </a:fld>
            <a:endParaRPr lang="sk-SK"/>
          </a:p>
        </p:txBody>
      </p:sp>
    </p:spTree>
    <p:extLst>
      <p:ext uri="{BB962C8B-B14F-4D97-AF65-F5344CB8AC3E}">
        <p14:creationId xmlns:p14="http://schemas.microsoft.com/office/powerpoint/2010/main" val="31479460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3CA2D0-67E2-6FA5-1DF8-5B4F8D774EA3}"/>
            </a:ext>
          </a:extLst>
        </p:cNvPr>
        <p:cNvGrpSpPr/>
        <p:nvPr/>
      </p:nvGrpSpPr>
      <p:grpSpPr>
        <a:xfrm>
          <a:off x="0" y="0"/>
          <a:ext cx="0" cy="0"/>
          <a:chOff x="0" y="0"/>
          <a:chExt cx="0" cy="0"/>
        </a:xfrm>
      </p:grpSpPr>
      <p:sp>
        <p:nvSpPr>
          <p:cNvPr id="2" name="Zástupný objekt pre obrázok snímky 1">
            <a:extLst>
              <a:ext uri="{FF2B5EF4-FFF2-40B4-BE49-F238E27FC236}">
                <a16:creationId xmlns:a16="http://schemas.microsoft.com/office/drawing/2014/main" id="{26936072-E7FC-E8DF-1E27-7DAA6D6ACA1B}"/>
              </a:ext>
            </a:extLst>
          </p:cNvPr>
          <p:cNvSpPr>
            <a:spLocks noGrp="1" noRot="1" noChangeAspect="1"/>
          </p:cNvSpPr>
          <p:nvPr>
            <p:ph type="sldImg"/>
          </p:nvPr>
        </p:nvSpPr>
        <p:spPr/>
      </p:sp>
      <p:sp>
        <p:nvSpPr>
          <p:cNvPr id="3" name="Zástupný objekt pre poznámky 2">
            <a:extLst>
              <a:ext uri="{FF2B5EF4-FFF2-40B4-BE49-F238E27FC236}">
                <a16:creationId xmlns:a16="http://schemas.microsoft.com/office/drawing/2014/main" id="{160DBADB-E5B6-B60D-D24F-B50457FF9A48}"/>
              </a:ext>
            </a:extLst>
          </p:cNvPr>
          <p:cNvSpPr>
            <a:spLocks noGrp="1"/>
          </p:cNvSpPr>
          <p:nvPr>
            <p:ph type="body" idx="1"/>
          </p:nvPr>
        </p:nvSpPr>
        <p:spPr/>
        <p:txBody>
          <a:bodyPr/>
          <a:lstStyle/>
          <a:p>
            <a:endParaRPr lang="sk-SK"/>
          </a:p>
        </p:txBody>
      </p:sp>
      <p:sp>
        <p:nvSpPr>
          <p:cNvPr id="4" name="Zástupný objekt pre číslo snímky 3">
            <a:extLst>
              <a:ext uri="{FF2B5EF4-FFF2-40B4-BE49-F238E27FC236}">
                <a16:creationId xmlns:a16="http://schemas.microsoft.com/office/drawing/2014/main" id="{C74C0C44-5458-F78A-9ECB-06AC7E948064}"/>
              </a:ext>
            </a:extLst>
          </p:cNvPr>
          <p:cNvSpPr>
            <a:spLocks noGrp="1"/>
          </p:cNvSpPr>
          <p:nvPr>
            <p:ph type="sldNum" sz="quarter" idx="5"/>
          </p:nvPr>
        </p:nvSpPr>
        <p:spPr/>
        <p:txBody>
          <a:bodyPr/>
          <a:lstStyle/>
          <a:p>
            <a:fld id="{D46AEC48-3DC2-4C90-B1FE-F03559E621EF}" type="slidenum">
              <a:rPr lang="sk-SK" smtClean="0"/>
              <a:pPr/>
              <a:t>1</a:t>
            </a:fld>
            <a:endParaRPr lang="sk-SK"/>
          </a:p>
        </p:txBody>
      </p:sp>
    </p:spTree>
    <p:extLst>
      <p:ext uri="{BB962C8B-B14F-4D97-AF65-F5344CB8AC3E}">
        <p14:creationId xmlns:p14="http://schemas.microsoft.com/office/powerpoint/2010/main" val="4146395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914409" y="2130442"/>
            <a:ext cx="10363203" cy="1470023"/>
          </a:xfrm>
        </p:spPr>
        <p:txBody>
          <a:bodyPr/>
          <a:lstStyle/>
          <a:p>
            <a:r>
              <a:rPr lang="cs-CZ"/>
              <a:t>Klepnutím lze upravit styl předlohy nadpisů.</a:t>
            </a:r>
          </a:p>
        </p:txBody>
      </p:sp>
      <p:sp>
        <p:nvSpPr>
          <p:cNvPr id="3" name="Podnadpis 2"/>
          <p:cNvSpPr>
            <a:spLocks noGrp="1"/>
          </p:cNvSpPr>
          <p:nvPr>
            <p:ph type="subTitle" idx="1"/>
          </p:nvPr>
        </p:nvSpPr>
        <p:spPr>
          <a:xfrm>
            <a:off x="1828801" y="3886200"/>
            <a:ext cx="8534403" cy="1752599"/>
          </a:xfrm>
        </p:spPr>
        <p:txBody>
          <a:bodyPr/>
          <a:lstStyle>
            <a:lvl1pPr marL="0" indent="0" algn="ctr">
              <a:buNone/>
              <a:defRPr>
                <a:solidFill>
                  <a:schemeClr val="tx1">
                    <a:tint val="75000"/>
                  </a:schemeClr>
                </a:solidFill>
              </a:defRPr>
            </a:lvl1pPr>
            <a:lvl2pPr marL="348072" indent="0" algn="ctr">
              <a:buNone/>
              <a:defRPr>
                <a:solidFill>
                  <a:schemeClr val="tx1">
                    <a:tint val="75000"/>
                  </a:schemeClr>
                </a:solidFill>
              </a:defRPr>
            </a:lvl2pPr>
            <a:lvl3pPr marL="696147" indent="0" algn="ctr">
              <a:buNone/>
              <a:defRPr>
                <a:solidFill>
                  <a:schemeClr val="tx1">
                    <a:tint val="75000"/>
                  </a:schemeClr>
                </a:solidFill>
              </a:defRPr>
            </a:lvl3pPr>
            <a:lvl4pPr marL="1044218" indent="0" algn="ctr">
              <a:buNone/>
              <a:defRPr>
                <a:solidFill>
                  <a:schemeClr val="tx1">
                    <a:tint val="75000"/>
                  </a:schemeClr>
                </a:solidFill>
              </a:defRPr>
            </a:lvl4pPr>
            <a:lvl5pPr marL="1392290" indent="0" algn="ctr">
              <a:buNone/>
              <a:defRPr>
                <a:solidFill>
                  <a:schemeClr val="tx1">
                    <a:tint val="75000"/>
                  </a:schemeClr>
                </a:solidFill>
              </a:defRPr>
            </a:lvl5pPr>
            <a:lvl6pPr marL="1740367" indent="0" algn="ctr">
              <a:buNone/>
              <a:defRPr>
                <a:solidFill>
                  <a:schemeClr val="tx1">
                    <a:tint val="75000"/>
                  </a:schemeClr>
                </a:solidFill>
              </a:defRPr>
            </a:lvl6pPr>
            <a:lvl7pPr marL="2088439" indent="0" algn="ctr">
              <a:buNone/>
              <a:defRPr>
                <a:solidFill>
                  <a:schemeClr val="tx1">
                    <a:tint val="75000"/>
                  </a:schemeClr>
                </a:solidFill>
              </a:defRPr>
            </a:lvl7pPr>
            <a:lvl8pPr marL="2436508" indent="0" algn="ctr">
              <a:buNone/>
              <a:defRPr>
                <a:solidFill>
                  <a:schemeClr val="tx1">
                    <a:tint val="75000"/>
                  </a:schemeClr>
                </a:solidFill>
              </a:defRPr>
            </a:lvl8pPr>
            <a:lvl9pPr marL="2784581" indent="0" algn="ctr">
              <a:buNone/>
              <a:defRPr>
                <a:solidFill>
                  <a:schemeClr val="tx1">
                    <a:tint val="75000"/>
                  </a:schemeClr>
                </a:solidFill>
              </a:defRPr>
            </a:lvl9pPr>
          </a:lstStyle>
          <a:p>
            <a:r>
              <a:rPr lang="cs-CZ"/>
              <a:t>Klepnutím lze upravit styl předlohy podnadpisů.</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29.04.2026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51497765"/>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idx="1"/>
          </p:nvPr>
        </p:nvSpPr>
        <p:spPr/>
        <p:txBody>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29.04.2026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74828087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963092" y="4406914"/>
            <a:ext cx="10363203" cy="1362074"/>
          </a:xfrm>
        </p:spPr>
        <p:txBody>
          <a:bodyPr anchor="t"/>
          <a:lstStyle>
            <a:lvl1pPr algn="l">
              <a:defRPr sz="3044" b="1" cap="all"/>
            </a:lvl1pPr>
          </a:lstStyle>
          <a:p>
            <a:r>
              <a:rPr lang="cs-CZ"/>
              <a:t>Klepnutím lze upravit styl předlohy nadpisů.</a:t>
            </a:r>
          </a:p>
        </p:txBody>
      </p:sp>
      <p:sp>
        <p:nvSpPr>
          <p:cNvPr id="3" name="Zástupný symbol pro text 2"/>
          <p:cNvSpPr>
            <a:spLocks noGrp="1"/>
          </p:cNvSpPr>
          <p:nvPr>
            <p:ph type="body" idx="1"/>
          </p:nvPr>
        </p:nvSpPr>
        <p:spPr>
          <a:xfrm>
            <a:off x="963092" y="2906723"/>
            <a:ext cx="10363203" cy="1500187"/>
          </a:xfrm>
        </p:spPr>
        <p:txBody>
          <a:bodyPr anchor="b"/>
          <a:lstStyle>
            <a:lvl1pPr marL="0" indent="0">
              <a:buNone/>
              <a:defRPr sz="1522">
                <a:solidFill>
                  <a:schemeClr val="tx1">
                    <a:tint val="75000"/>
                  </a:schemeClr>
                </a:solidFill>
              </a:defRPr>
            </a:lvl1pPr>
            <a:lvl2pPr marL="348072" indent="0">
              <a:buNone/>
              <a:defRPr sz="1369">
                <a:solidFill>
                  <a:schemeClr val="tx1">
                    <a:tint val="75000"/>
                  </a:schemeClr>
                </a:solidFill>
              </a:defRPr>
            </a:lvl2pPr>
            <a:lvl3pPr marL="696147" indent="0">
              <a:buNone/>
              <a:defRPr sz="1217">
                <a:solidFill>
                  <a:schemeClr val="tx1">
                    <a:tint val="75000"/>
                  </a:schemeClr>
                </a:solidFill>
              </a:defRPr>
            </a:lvl3pPr>
            <a:lvl4pPr marL="1044218" indent="0">
              <a:buNone/>
              <a:defRPr sz="1065">
                <a:solidFill>
                  <a:schemeClr val="tx1">
                    <a:tint val="75000"/>
                  </a:schemeClr>
                </a:solidFill>
              </a:defRPr>
            </a:lvl4pPr>
            <a:lvl5pPr marL="1392290" indent="0">
              <a:buNone/>
              <a:defRPr sz="1065">
                <a:solidFill>
                  <a:schemeClr val="tx1">
                    <a:tint val="75000"/>
                  </a:schemeClr>
                </a:solidFill>
              </a:defRPr>
            </a:lvl5pPr>
            <a:lvl6pPr marL="1740367" indent="0">
              <a:buNone/>
              <a:defRPr sz="1065">
                <a:solidFill>
                  <a:schemeClr val="tx1">
                    <a:tint val="75000"/>
                  </a:schemeClr>
                </a:solidFill>
              </a:defRPr>
            </a:lvl6pPr>
            <a:lvl7pPr marL="2088439" indent="0">
              <a:buNone/>
              <a:defRPr sz="1065">
                <a:solidFill>
                  <a:schemeClr val="tx1">
                    <a:tint val="75000"/>
                  </a:schemeClr>
                </a:solidFill>
              </a:defRPr>
            </a:lvl7pPr>
            <a:lvl8pPr marL="2436508" indent="0">
              <a:buNone/>
              <a:defRPr sz="1065">
                <a:solidFill>
                  <a:schemeClr val="tx1">
                    <a:tint val="75000"/>
                  </a:schemeClr>
                </a:solidFill>
              </a:defRPr>
            </a:lvl8pPr>
            <a:lvl9pPr marL="2784581" indent="0">
              <a:buNone/>
              <a:defRPr sz="1065">
                <a:solidFill>
                  <a:schemeClr val="tx1">
                    <a:tint val="75000"/>
                  </a:schemeClr>
                </a:solidFill>
              </a:defRPr>
            </a:lvl9pPr>
          </a:lstStyle>
          <a:p>
            <a:pPr lvl="0"/>
            <a:r>
              <a:rPr lang="cs-CZ"/>
              <a:t>Klepnutím lze upravit styly předlohy textu.</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29.04.2026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94157760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sz="half" idx="1"/>
          </p:nvPr>
        </p:nvSpPr>
        <p:spPr>
          <a:xfrm>
            <a:off x="812802" y="1600206"/>
            <a:ext cx="7211486"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8227485" y="1600206"/>
            <a:ext cx="7213603"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29.04.2026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98301621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609611" y="274654"/>
            <a:ext cx="10972802" cy="1143001"/>
          </a:xfrm>
        </p:spPr>
        <p:txBody>
          <a:bodyPr/>
          <a:lstStyle>
            <a:lvl1pPr>
              <a:defRPr/>
            </a:lvl1pPr>
          </a:lstStyle>
          <a:p>
            <a:r>
              <a:rPr lang="cs-CZ"/>
              <a:t>Klepnutím lze upravit styl předlohy nadpisů.</a:t>
            </a:r>
          </a:p>
        </p:txBody>
      </p:sp>
      <p:sp>
        <p:nvSpPr>
          <p:cNvPr id="3" name="Zástupný symbol pro text 2"/>
          <p:cNvSpPr>
            <a:spLocks noGrp="1"/>
          </p:cNvSpPr>
          <p:nvPr>
            <p:ph type="body" idx="1"/>
          </p:nvPr>
        </p:nvSpPr>
        <p:spPr>
          <a:xfrm>
            <a:off x="609609" y="1535124"/>
            <a:ext cx="5386919"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4" name="Zástupný symbol pro obsah 3"/>
          <p:cNvSpPr>
            <a:spLocks noGrp="1"/>
          </p:cNvSpPr>
          <p:nvPr>
            <p:ph sz="half" idx="2"/>
          </p:nvPr>
        </p:nvSpPr>
        <p:spPr>
          <a:xfrm>
            <a:off x="609609" y="2174892"/>
            <a:ext cx="5386919"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93376" y="1535124"/>
            <a:ext cx="5389036"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6" name="Zástupný symbol pro obsah 5"/>
          <p:cNvSpPr>
            <a:spLocks noGrp="1"/>
          </p:cNvSpPr>
          <p:nvPr>
            <p:ph sz="quarter" idx="4"/>
          </p:nvPr>
        </p:nvSpPr>
        <p:spPr>
          <a:xfrm>
            <a:off x="6193376" y="2174892"/>
            <a:ext cx="5389036"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65E1B3EB-53DC-41CF-A1B6-9EDBC7FB3595}" type="datetimeFigureOut">
              <a:rPr lang="cs-CZ" smtClean="0"/>
              <a:pPr/>
              <a:t>29.04.2026</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66612747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datum 2"/>
          <p:cNvSpPr>
            <a:spLocks noGrp="1"/>
          </p:cNvSpPr>
          <p:nvPr>
            <p:ph type="dt" sz="half" idx="10"/>
          </p:nvPr>
        </p:nvSpPr>
        <p:spPr/>
        <p:txBody>
          <a:bodyPr/>
          <a:lstStyle/>
          <a:p>
            <a:fld id="{65E1B3EB-53DC-41CF-A1B6-9EDBC7FB3595}" type="datetimeFigureOut">
              <a:rPr lang="cs-CZ" smtClean="0"/>
              <a:pPr/>
              <a:t>29.04.2026</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45732598"/>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65E1B3EB-53DC-41CF-A1B6-9EDBC7FB3595}" type="datetimeFigureOut">
              <a:rPr lang="cs-CZ" smtClean="0"/>
              <a:pPr/>
              <a:t>29.04.2026</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187795648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09600" y="273069"/>
            <a:ext cx="4011085" cy="1162050"/>
          </a:xfrm>
        </p:spPr>
        <p:txBody>
          <a:bodyPr anchor="b"/>
          <a:lstStyle>
            <a:lvl1pPr algn="l">
              <a:defRPr sz="1522" b="1"/>
            </a:lvl1pPr>
          </a:lstStyle>
          <a:p>
            <a:r>
              <a:rPr lang="cs-CZ"/>
              <a:t>Klepnutím lze upravit styl předlohy nadpisů.</a:t>
            </a:r>
          </a:p>
        </p:txBody>
      </p:sp>
      <p:sp>
        <p:nvSpPr>
          <p:cNvPr id="3" name="Zástupný symbol pro obsah 2"/>
          <p:cNvSpPr>
            <a:spLocks noGrp="1"/>
          </p:cNvSpPr>
          <p:nvPr>
            <p:ph idx="1"/>
          </p:nvPr>
        </p:nvSpPr>
        <p:spPr>
          <a:xfrm>
            <a:off x="4766736" y="273068"/>
            <a:ext cx="6815666" cy="5853112"/>
          </a:xfrm>
        </p:spPr>
        <p:txBody>
          <a:bodyPr/>
          <a:lstStyle>
            <a:lvl1pPr>
              <a:defRPr sz="2436"/>
            </a:lvl1pPr>
            <a:lvl2pPr>
              <a:defRPr sz="2131"/>
            </a:lvl2pPr>
            <a:lvl3pPr>
              <a:defRPr sz="1827"/>
            </a:lvl3pPr>
            <a:lvl4pPr>
              <a:defRPr sz="1522"/>
            </a:lvl4pPr>
            <a:lvl5pPr>
              <a:defRPr sz="1522"/>
            </a:lvl5pPr>
            <a:lvl6pPr>
              <a:defRPr sz="1522"/>
            </a:lvl6pPr>
            <a:lvl7pPr>
              <a:defRPr sz="1522"/>
            </a:lvl7pPr>
            <a:lvl8pPr>
              <a:defRPr sz="1522"/>
            </a:lvl8pPr>
            <a:lvl9pPr>
              <a:defRPr sz="1522"/>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609600" y="1435104"/>
            <a:ext cx="4011085" cy="46910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29.04.2026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06810554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2389723" y="4800610"/>
            <a:ext cx="7315200" cy="566737"/>
          </a:xfrm>
        </p:spPr>
        <p:txBody>
          <a:bodyPr anchor="b"/>
          <a:lstStyle>
            <a:lvl1pPr algn="l">
              <a:defRPr sz="1522" b="1"/>
            </a:lvl1pPr>
          </a:lstStyle>
          <a:p>
            <a:r>
              <a:rPr lang="cs-CZ"/>
              <a:t>Klepnutím lze upravit styl předlohy nadpisů.</a:t>
            </a:r>
          </a:p>
        </p:txBody>
      </p:sp>
      <p:sp>
        <p:nvSpPr>
          <p:cNvPr id="3" name="Zástupný symbol pro obrázek 2"/>
          <p:cNvSpPr>
            <a:spLocks noGrp="1"/>
          </p:cNvSpPr>
          <p:nvPr>
            <p:ph type="pic" idx="1"/>
          </p:nvPr>
        </p:nvSpPr>
        <p:spPr>
          <a:xfrm>
            <a:off x="2389723" y="612790"/>
            <a:ext cx="7315200" cy="4114800"/>
          </a:xfrm>
        </p:spPr>
        <p:txBody>
          <a:bodyPr/>
          <a:lstStyle>
            <a:lvl1pPr marL="0" indent="0">
              <a:buNone/>
              <a:defRPr sz="2436"/>
            </a:lvl1pPr>
            <a:lvl2pPr marL="348072" indent="0">
              <a:buNone/>
              <a:defRPr sz="2131"/>
            </a:lvl2pPr>
            <a:lvl3pPr marL="696147" indent="0">
              <a:buNone/>
              <a:defRPr sz="1827"/>
            </a:lvl3pPr>
            <a:lvl4pPr marL="1044218" indent="0">
              <a:buNone/>
              <a:defRPr sz="1522"/>
            </a:lvl4pPr>
            <a:lvl5pPr marL="1392290" indent="0">
              <a:buNone/>
              <a:defRPr sz="1522"/>
            </a:lvl5pPr>
            <a:lvl6pPr marL="1740367" indent="0">
              <a:buNone/>
              <a:defRPr sz="1522"/>
            </a:lvl6pPr>
            <a:lvl7pPr marL="2088439" indent="0">
              <a:buNone/>
              <a:defRPr sz="1522"/>
            </a:lvl7pPr>
            <a:lvl8pPr marL="2436508" indent="0">
              <a:buNone/>
              <a:defRPr sz="1522"/>
            </a:lvl8pPr>
            <a:lvl9pPr marL="2784581" indent="0">
              <a:buNone/>
              <a:defRPr sz="1522"/>
            </a:lvl9pPr>
          </a:lstStyle>
          <a:p>
            <a:endParaRPr lang="cs-CZ"/>
          </a:p>
        </p:txBody>
      </p:sp>
      <p:sp>
        <p:nvSpPr>
          <p:cNvPr id="4" name="Zástupný symbol pro text 3"/>
          <p:cNvSpPr>
            <a:spLocks noGrp="1"/>
          </p:cNvSpPr>
          <p:nvPr>
            <p:ph type="body" sz="half" idx="2"/>
          </p:nvPr>
        </p:nvSpPr>
        <p:spPr>
          <a:xfrm>
            <a:off x="2389723" y="5367340"/>
            <a:ext cx="7315200" cy="8048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29.04.2026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56209477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svislý text 2"/>
          <p:cNvSpPr>
            <a:spLocks noGrp="1"/>
          </p:cNvSpPr>
          <p:nvPr>
            <p:ph type="body" orient="vert" idx="1"/>
          </p:nvPr>
        </p:nvSpPr>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29.04.2026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422311806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11785604" y="274651"/>
            <a:ext cx="3655485" cy="5851525"/>
          </a:xfrm>
        </p:spPr>
        <p:txBody>
          <a:bodyPr vert="eaVert"/>
          <a:lstStyle/>
          <a:p>
            <a:r>
              <a:rPr lang="cs-CZ"/>
              <a:t>Klepnutím lze upravit styl předlohy nadpisů.</a:t>
            </a:r>
          </a:p>
        </p:txBody>
      </p:sp>
      <p:sp>
        <p:nvSpPr>
          <p:cNvPr id="3" name="Zástupný symbol pro svislý text 2"/>
          <p:cNvSpPr>
            <a:spLocks noGrp="1"/>
          </p:cNvSpPr>
          <p:nvPr>
            <p:ph type="body" orient="vert" idx="1"/>
          </p:nvPr>
        </p:nvSpPr>
        <p:spPr>
          <a:xfrm>
            <a:off x="812808" y="274651"/>
            <a:ext cx="10769600" cy="5851525"/>
          </a:xfrm>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29.04.2026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84790156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609611" y="274654"/>
            <a:ext cx="10972802" cy="1143001"/>
          </a:xfrm>
          <a:prstGeom prst="rect">
            <a:avLst/>
          </a:prstGeom>
        </p:spPr>
        <p:txBody>
          <a:bodyPr vert="horz" lIns="91440" tIns="45720" rIns="91440" bIns="45720" rtlCol="0" anchor="ctr">
            <a:normAutofit/>
          </a:bodyPr>
          <a:lstStyle/>
          <a:p>
            <a:r>
              <a:rPr lang="cs-CZ"/>
              <a:t>Klepnutím lze upravit styl předlohy nadpisů.</a:t>
            </a:r>
          </a:p>
        </p:txBody>
      </p:sp>
      <p:sp>
        <p:nvSpPr>
          <p:cNvPr id="3" name="Zástupný symbol pro text 2"/>
          <p:cNvSpPr>
            <a:spLocks noGrp="1"/>
          </p:cNvSpPr>
          <p:nvPr>
            <p:ph type="body" idx="1"/>
          </p:nvPr>
        </p:nvSpPr>
        <p:spPr>
          <a:xfrm>
            <a:off x="609611" y="1600206"/>
            <a:ext cx="10972802" cy="4525962"/>
          </a:xfrm>
          <a:prstGeom prst="rect">
            <a:avLst/>
          </a:prstGeom>
        </p:spPr>
        <p:txBody>
          <a:bodyPr vert="horz" lIns="91440" tIns="45720" rIns="91440" bIns="45720" rtlCol="0">
            <a:normAutofit/>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609599" y="6356358"/>
            <a:ext cx="2844801" cy="365126"/>
          </a:xfrm>
          <a:prstGeom prst="rect">
            <a:avLst/>
          </a:prstGeom>
        </p:spPr>
        <p:txBody>
          <a:bodyPr vert="horz" lIns="91440" tIns="45720" rIns="91440" bIns="45720" rtlCol="0" anchor="ctr"/>
          <a:lstStyle>
            <a:lvl1pPr algn="l">
              <a:defRPr sz="912">
                <a:solidFill>
                  <a:schemeClr val="tx1">
                    <a:tint val="75000"/>
                  </a:schemeClr>
                </a:solidFill>
              </a:defRPr>
            </a:lvl1pPr>
          </a:lstStyle>
          <a:p>
            <a:fld id="{65E1B3EB-53DC-41CF-A1B6-9EDBC7FB3595}" type="datetimeFigureOut">
              <a:rPr lang="cs-CZ" smtClean="0"/>
              <a:pPr/>
              <a:t>29.04.2026</a:t>
            </a:fld>
            <a:endParaRPr lang="cs-CZ"/>
          </a:p>
        </p:txBody>
      </p:sp>
      <p:sp>
        <p:nvSpPr>
          <p:cNvPr id="5" name="Zástupný symbol pro zápatí 4"/>
          <p:cNvSpPr>
            <a:spLocks noGrp="1"/>
          </p:cNvSpPr>
          <p:nvPr>
            <p:ph type="ftr" sz="quarter" idx="3"/>
          </p:nvPr>
        </p:nvSpPr>
        <p:spPr>
          <a:xfrm>
            <a:off x="4165614" y="6356358"/>
            <a:ext cx="3860800" cy="365126"/>
          </a:xfrm>
          <a:prstGeom prst="rect">
            <a:avLst/>
          </a:prstGeom>
        </p:spPr>
        <p:txBody>
          <a:bodyPr vert="horz" lIns="91440" tIns="45720" rIns="91440" bIns="45720" rtlCol="0" anchor="ctr"/>
          <a:lstStyle>
            <a:lvl1pPr algn="ctr">
              <a:defRPr sz="912">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737601" y="6356358"/>
            <a:ext cx="2844801" cy="365126"/>
          </a:xfrm>
          <a:prstGeom prst="rect">
            <a:avLst/>
          </a:prstGeom>
        </p:spPr>
        <p:txBody>
          <a:bodyPr vert="horz" lIns="91440" tIns="45720" rIns="91440" bIns="45720" rtlCol="0" anchor="ctr"/>
          <a:lstStyle>
            <a:lvl1pPr algn="r">
              <a:defRPr sz="912">
                <a:solidFill>
                  <a:schemeClr val="tx1">
                    <a:tint val="75000"/>
                  </a:schemeClr>
                </a:solidFill>
              </a:defRPr>
            </a:lvl1pPr>
          </a:lstStyle>
          <a:p>
            <a:fld id="{02309438-FCDA-4D8D-878D-D3CCB8FAB26E}" type="slidenum">
              <a:rPr lang="cs-CZ" smtClean="0"/>
              <a:pPr/>
              <a:t>‹#›</a:t>
            </a:fld>
            <a:endParaRPr lang="cs-CZ"/>
          </a:p>
        </p:txBody>
      </p:sp>
    </p:spTree>
    <p:extLst>
      <p:ext uri="{BB962C8B-B14F-4D97-AF65-F5344CB8AC3E}">
        <p14:creationId xmlns:p14="http://schemas.microsoft.com/office/powerpoint/2010/main" val="3695163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txStyles>
    <p:titleStyle>
      <a:lvl1pPr algn="ctr" defTabSz="696147" rtl="0" eaLnBrk="1" latinLnBrk="0" hangingPunct="1">
        <a:spcBef>
          <a:spcPct val="0"/>
        </a:spcBef>
        <a:buNone/>
        <a:defRPr sz="3351" kern="1200">
          <a:solidFill>
            <a:schemeClr val="tx1"/>
          </a:solidFill>
          <a:latin typeface="+mj-lt"/>
          <a:ea typeface="+mj-ea"/>
          <a:cs typeface="+mj-cs"/>
        </a:defRPr>
      </a:lvl1pPr>
    </p:titleStyle>
    <p:bodyStyle>
      <a:lvl1pPr marL="261054" indent="-261054" algn="l" defTabSz="696147" rtl="0" eaLnBrk="1" latinLnBrk="0" hangingPunct="1">
        <a:spcBef>
          <a:spcPct val="20000"/>
        </a:spcBef>
        <a:buFont typeface="Arial" pitchFamily="34" charset="0"/>
        <a:buChar char="•"/>
        <a:defRPr sz="2436" kern="1200">
          <a:solidFill>
            <a:schemeClr val="tx1"/>
          </a:solidFill>
          <a:latin typeface="+mn-lt"/>
          <a:ea typeface="+mn-ea"/>
          <a:cs typeface="+mn-cs"/>
        </a:defRPr>
      </a:lvl1pPr>
      <a:lvl2pPr marL="565619" indent="-217547" algn="l" defTabSz="696147" rtl="0" eaLnBrk="1" latinLnBrk="0" hangingPunct="1">
        <a:spcBef>
          <a:spcPct val="20000"/>
        </a:spcBef>
        <a:buFont typeface="Arial" pitchFamily="34" charset="0"/>
        <a:buChar char="–"/>
        <a:defRPr sz="2131" kern="1200">
          <a:solidFill>
            <a:schemeClr val="tx1"/>
          </a:solidFill>
          <a:latin typeface="+mn-lt"/>
          <a:ea typeface="+mn-ea"/>
          <a:cs typeface="+mn-cs"/>
        </a:defRPr>
      </a:lvl2pPr>
      <a:lvl3pPr marL="870180" indent="-174038" algn="l" defTabSz="696147" rtl="0" eaLnBrk="1" latinLnBrk="0" hangingPunct="1">
        <a:spcBef>
          <a:spcPct val="20000"/>
        </a:spcBef>
        <a:buFont typeface="Arial" pitchFamily="34" charset="0"/>
        <a:buChar char="•"/>
        <a:defRPr sz="1827" kern="1200">
          <a:solidFill>
            <a:schemeClr val="tx1"/>
          </a:solidFill>
          <a:latin typeface="+mn-lt"/>
          <a:ea typeface="+mn-ea"/>
          <a:cs typeface="+mn-cs"/>
        </a:defRPr>
      </a:lvl3pPr>
      <a:lvl4pPr marL="1218255"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4pPr>
      <a:lvl5pPr marL="156632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5pPr>
      <a:lvl6pPr marL="1914400"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6pPr>
      <a:lvl7pPr marL="2262473"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7pPr>
      <a:lvl8pPr marL="2610547"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8pPr>
      <a:lvl9pPr marL="295861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9pPr>
    </p:bodyStyle>
    <p:otherStyle>
      <a:defPPr>
        <a:defRPr lang="cs-CZ"/>
      </a:defPPr>
      <a:lvl1pPr marL="0" algn="l" defTabSz="696147" rtl="0" eaLnBrk="1" latinLnBrk="0" hangingPunct="1">
        <a:defRPr sz="1369" kern="1200">
          <a:solidFill>
            <a:schemeClr val="tx1"/>
          </a:solidFill>
          <a:latin typeface="+mn-lt"/>
          <a:ea typeface="+mn-ea"/>
          <a:cs typeface="+mn-cs"/>
        </a:defRPr>
      </a:lvl1pPr>
      <a:lvl2pPr marL="348072" algn="l" defTabSz="696147" rtl="0" eaLnBrk="1" latinLnBrk="0" hangingPunct="1">
        <a:defRPr sz="1369" kern="1200">
          <a:solidFill>
            <a:schemeClr val="tx1"/>
          </a:solidFill>
          <a:latin typeface="+mn-lt"/>
          <a:ea typeface="+mn-ea"/>
          <a:cs typeface="+mn-cs"/>
        </a:defRPr>
      </a:lvl2pPr>
      <a:lvl3pPr marL="696147" algn="l" defTabSz="696147" rtl="0" eaLnBrk="1" latinLnBrk="0" hangingPunct="1">
        <a:defRPr sz="1369" kern="1200">
          <a:solidFill>
            <a:schemeClr val="tx1"/>
          </a:solidFill>
          <a:latin typeface="+mn-lt"/>
          <a:ea typeface="+mn-ea"/>
          <a:cs typeface="+mn-cs"/>
        </a:defRPr>
      </a:lvl3pPr>
      <a:lvl4pPr marL="1044218" algn="l" defTabSz="696147" rtl="0" eaLnBrk="1" latinLnBrk="0" hangingPunct="1">
        <a:defRPr sz="1369" kern="1200">
          <a:solidFill>
            <a:schemeClr val="tx1"/>
          </a:solidFill>
          <a:latin typeface="+mn-lt"/>
          <a:ea typeface="+mn-ea"/>
          <a:cs typeface="+mn-cs"/>
        </a:defRPr>
      </a:lvl4pPr>
      <a:lvl5pPr marL="1392290" algn="l" defTabSz="696147" rtl="0" eaLnBrk="1" latinLnBrk="0" hangingPunct="1">
        <a:defRPr sz="1369" kern="1200">
          <a:solidFill>
            <a:schemeClr val="tx1"/>
          </a:solidFill>
          <a:latin typeface="+mn-lt"/>
          <a:ea typeface="+mn-ea"/>
          <a:cs typeface="+mn-cs"/>
        </a:defRPr>
      </a:lvl5pPr>
      <a:lvl6pPr marL="1740367" algn="l" defTabSz="696147" rtl="0" eaLnBrk="1" latinLnBrk="0" hangingPunct="1">
        <a:defRPr sz="1369" kern="1200">
          <a:solidFill>
            <a:schemeClr val="tx1"/>
          </a:solidFill>
          <a:latin typeface="+mn-lt"/>
          <a:ea typeface="+mn-ea"/>
          <a:cs typeface="+mn-cs"/>
        </a:defRPr>
      </a:lvl6pPr>
      <a:lvl7pPr marL="2088439" algn="l" defTabSz="696147" rtl="0" eaLnBrk="1" latinLnBrk="0" hangingPunct="1">
        <a:defRPr sz="1369" kern="1200">
          <a:solidFill>
            <a:schemeClr val="tx1"/>
          </a:solidFill>
          <a:latin typeface="+mn-lt"/>
          <a:ea typeface="+mn-ea"/>
          <a:cs typeface="+mn-cs"/>
        </a:defRPr>
      </a:lvl7pPr>
      <a:lvl8pPr marL="2436508" algn="l" defTabSz="696147" rtl="0" eaLnBrk="1" latinLnBrk="0" hangingPunct="1">
        <a:defRPr sz="1369" kern="1200">
          <a:solidFill>
            <a:schemeClr val="tx1"/>
          </a:solidFill>
          <a:latin typeface="+mn-lt"/>
          <a:ea typeface="+mn-ea"/>
          <a:cs typeface="+mn-cs"/>
        </a:defRPr>
      </a:lvl8pPr>
      <a:lvl9pPr marL="2784581" algn="l" defTabSz="696147" rtl="0" eaLnBrk="1" latinLnBrk="0" hangingPunct="1">
        <a:defRPr sz="136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audio" Target="../media/audio1.wav"/><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png"/><Relationship Id="rId4" Type="http://schemas.openxmlformats.org/officeDocument/2006/relationships/image" Target="../media/image2.jpg"/><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audio" Target="../media/audio2.wav"/><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jpg"/></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4.jpg"/></Relationships>
</file>

<file path=ppt/slides/_rels/slide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5.jpg"/></Relationships>
</file>

<file path=ppt/slides/_rels/slide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6.jpg"/></Relationships>
</file>

<file path=ppt/slides/_rels/slide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7.jpg"/></Relationships>
</file>

<file path=ppt/slides/_rels/slide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8.jpg"/></Relationships>
</file>

<file path=ppt/slides/_rels/slide1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9.jpg"/></Relationships>
</file>

<file path=ppt/slides/_rels/slide1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20.jpg"/></Relationships>
</file>

<file path=ppt/slides/_rels/slide1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21.jpg"/></Relationships>
</file>

<file path=ppt/slides/_rels/slide1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22.jpg"/></Relationships>
</file>

<file path=ppt/slides/_rels/slide1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23.jpg"/></Relationships>
</file>

<file path=ppt/slides/_rels/slide15.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24.jpg"/></Relationships>
</file>

<file path=ppt/slides/_rels/slide16.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25.jpg"/></Relationships>
</file>

<file path=ppt/slides/_rels/slide1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26.jpg"/></Relationships>
</file>

<file path=ppt/slides/_rels/slide1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27.jpg"/></Relationships>
</file>

<file path=ppt/slides/_rels/slide19.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28.jpg"/></Relationships>
</file>

<file path=ppt/slides/_rels/slide2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29.jpg"/></Relationships>
</file>

<file path=ppt/slides/_rels/slide2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30.jpg"/></Relationships>
</file>

<file path=ppt/slides/_rels/slide22.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31.jpg"/></Relationships>
</file>

<file path=ppt/slides/_rels/slide23.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32.jpg"/></Relationships>
</file>

<file path=ppt/slides/_rels/slide24.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33.jpg"/></Relationships>
</file>

<file path=ppt/slides/_rels/slide25.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34.jpg"/></Relationships>
</file>

<file path=ppt/slides/_rels/slide26.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35.jpg"/></Relationships>
</file>

<file path=ppt/slides/_rels/slide27.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36.jpg"/></Relationships>
</file>

<file path=ppt/slides/_rels/slide28.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37.jpg"/></Relationships>
</file>

<file path=ppt/slides/_rels/slide29.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38.jpg"/></Relationships>
</file>

<file path=ppt/slides/_rels/slide30.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39.jpg"/></Relationships>
</file>

<file path=ppt/slides/_rels/slide31.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40.jpg"/></Relationships>
</file>

<file path=ppt/slides/_rels/slide32.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41.jpg"/></Relationships>
</file>

<file path=ppt/slides/_rels/slide33.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42.jpg"/></Relationships>
</file>

<file path=ppt/slides/_rels/slide34.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43.jpg"/></Relationships>
</file>

<file path=ppt/slides/_rels/slide35.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44.jpg"/></Relationships>
</file>

<file path=ppt/slides/_rels/slide36.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45.jpg"/></Relationships>
</file>

<file path=ppt/slides/_rels/slide37.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46.jpg"/></Relationships>
</file>

<file path=ppt/slides/_rels/slide38.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47.jpg"/></Relationships>
</file>

<file path=ppt/slides/_rels/slide39.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48.jpg"/></Relationships>
</file>

<file path=ppt/slides/_rels/slide40.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49.jpg"/></Relationships>
</file>

<file path=ppt/slides/_rels/slide41.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50.jpg"/></Relationships>
</file>

<file path=ppt/slides/_rels/slide42.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51.jpg"/></Relationships>
</file>

<file path=ppt/slides/_rels/slide43.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52.jpg"/></Relationships>
</file>

<file path=ppt/slides/_rels/slide44.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53.jpg"/></Relationships>
</file>

<file path=ppt/slides/_rels/slide45.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54.jpg"/></Relationships>
</file>

<file path=ppt/slides/_rels/slide46.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55.jpg"/></Relationships>
</file>

<file path=ppt/slides/_rels/slide47.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56.jpg"/></Relationships>
</file>

<file path=ppt/slides/_rels/slide48.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57.jpg"/></Relationships>
</file>

<file path=ppt/slides/_rels/slide49.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58.jpg"/></Relationships>
</file>

<file path=ppt/slides/_rels/slide50.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59.jpg"/></Relationships>
</file>

<file path=ppt/slides/_rels/slide51.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60.jpg"/></Relationships>
</file>

<file path=ppt/slides/_rels/slide5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2.jpg"/><Relationship Id="rId7" Type="http://schemas.openxmlformats.org/officeDocument/2006/relationships/image" Target="../media/image65.png"/><Relationship Id="rId2" Type="http://schemas.openxmlformats.org/officeDocument/2006/relationships/image" Target="../media/image61.jpg"/><Relationship Id="rId1" Type="http://schemas.openxmlformats.org/officeDocument/2006/relationships/slideLayout" Target="../slideLayouts/slideLayout1.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3.png"/><Relationship Id="rId9" Type="http://schemas.openxmlformats.org/officeDocument/2006/relationships/image" Target="../media/image6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983D06-561F-B8FF-7ED5-34C02BE11907}"/>
            </a:ext>
          </a:extLst>
        </p:cNvPr>
        <p:cNvGrpSpPr/>
        <p:nvPr/>
      </p:nvGrpSpPr>
      <p:grpSpPr>
        <a:xfrm>
          <a:off x="0" y="0"/>
          <a:ext cx="0" cy="0"/>
          <a:chOff x="0" y="0"/>
          <a:chExt cx="0" cy="0"/>
        </a:xfrm>
      </p:grpSpPr>
      <p:pic>
        <p:nvPicPr>
          <p:cNvPr id="4" name="Oválny rám">
            <a:extLst>
              <a:ext uri="{FF2B5EF4-FFF2-40B4-BE49-F238E27FC236}">
                <a16:creationId xmlns:a16="http://schemas.microsoft.com/office/drawing/2014/main" id="{AC591F72-3B45-19DD-35E5-1791A5A4A58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1" name="Rám">
            <a:extLst>
              <a:ext uri="{FF2B5EF4-FFF2-40B4-BE49-F238E27FC236}">
                <a16:creationId xmlns:a16="http://schemas.microsoft.com/office/drawing/2014/main" id="{99FB9CA5-1C75-1CED-4D2B-ED9FD19D210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2000" cy="6858000"/>
          </a:xfrm>
          <a:prstGeom prst="rect">
            <a:avLst/>
          </a:prstGeom>
        </p:spPr>
      </p:pic>
      <p:grpSp>
        <p:nvGrpSpPr>
          <p:cNvPr id="12" name="Foto">
            <a:extLst>
              <a:ext uri="{FF2B5EF4-FFF2-40B4-BE49-F238E27FC236}">
                <a16:creationId xmlns:a16="http://schemas.microsoft.com/office/drawing/2014/main" id="{3ADBCEC0-7011-E4EE-694E-39A665CCEA28}"/>
              </a:ext>
            </a:extLst>
          </p:cNvPr>
          <p:cNvGrpSpPr/>
          <p:nvPr/>
        </p:nvGrpSpPr>
        <p:grpSpPr>
          <a:xfrm>
            <a:off x="2540000" y="2473133"/>
            <a:ext cx="5310800" cy="2994793"/>
            <a:chOff x="5040000" y="2520000"/>
            <a:chExt cx="5120000" cy="2887200"/>
          </a:xfrm>
        </p:grpSpPr>
        <p:sp>
          <p:nvSpPr>
            <p:cNvPr id="13" name="Fotorámček">
              <a:extLst>
                <a:ext uri="{FF2B5EF4-FFF2-40B4-BE49-F238E27FC236}">
                  <a16:creationId xmlns:a16="http://schemas.microsoft.com/office/drawing/2014/main" id="{3BB11860-587A-C933-01AE-5A6A0FB288B5}"/>
                </a:ext>
              </a:extLst>
            </p:cNvPr>
            <p:cNvSpPr/>
            <p:nvPr/>
          </p:nvSpPr>
          <p:spPr>
            <a:xfrm>
              <a:off x="5040000" y="2520000"/>
              <a:ext cx="5120000" cy="2880000"/>
            </a:xfrm>
            <a:prstGeom prst="ellipse">
              <a:avLst/>
            </a:prstGeom>
            <a:noFill/>
            <a:ln w="38100" cap="flat" cmpd="sng" algn="ctr">
              <a:solidFill>
                <a:sysClr val="window" lastClr="FFFFFF"/>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14" name="Foto 1">
              <a:extLst>
                <a:ext uri="{FF2B5EF4-FFF2-40B4-BE49-F238E27FC236}">
                  <a16:creationId xmlns:a16="http://schemas.microsoft.com/office/drawing/2014/main" id="{C17C8D8B-A609-AED3-4A19-00EF06903725}"/>
                </a:ext>
              </a:extLst>
            </p:cNvPr>
            <p:cNvPicPr>
              <a:picLocks/>
            </p:cNvPicPr>
            <p:nvPr/>
          </p:nvPicPr>
          <p:blipFill>
            <a:blip r:embed="rId6">
              <a:extLst>
                <a:ext uri="{28A0092B-C50C-407E-A947-70E740481C1C}">
                  <a14:useLocalDpi xmlns:a14="http://schemas.microsoft.com/office/drawing/2010/main" val="0"/>
                </a:ext>
              </a:extLst>
            </a:blip>
            <a:srcRect l="8" r="8"/>
            <a:stretch/>
          </p:blipFill>
          <p:spPr>
            <a:xfrm>
              <a:off x="5040000" y="2527200"/>
              <a:ext cx="5119200" cy="2880000"/>
            </a:xfrm>
            <a:prstGeom prst="ellipse">
              <a:avLst/>
            </a:prstGeom>
            <a:ln>
              <a:noFill/>
            </a:ln>
            <a:effectLst>
              <a:softEdge rad="112500"/>
            </a:effectLst>
          </p:spPr>
        </p:pic>
      </p:grpSp>
      <p:sp>
        <p:nvSpPr>
          <p:cNvPr id="15" name="Steve">
            <a:extLst>
              <a:ext uri="{FF2B5EF4-FFF2-40B4-BE49-F238E27FC236}">
                <a16:creationId xmlns:a16="http://schemas.microsoft.com/office/drawing/2014/main" id="{E1795FD1-AD73-9336-94A1-C14B04B1A4F7}"/>
              </a:ext>
            </a:extLst>
          </p:cNvPr>
          <p:cNvSpPr txBox="1"/>
          <p:nvPr/>
        </p:nvSpPr>
        <p:spPr>
          <a:xfrm>
            <a:off x="9873673" y="5978074"/>
            <a:ext cx="2082144" cy="523220"/>
          </a:xfrm>
          <a:prstGeom prst="rect">
            <a:avLst/>
          </a:prstGeom>
          <a:noFill/>
          <a:effectLst>
            <a:glow rad="520700">
              <a:schemeClr val="bg1">
                <a:alpha val="96000"/>
              </a:schemeClr>
            </a:glow>
          </a:effectLst>
        </p:spPr>
        <p:txBody>
          <a:bodyPr wrap="square" rtlCol="0">
            <a:spAutoFit/>
          </a:bodyPr>
          <a:lstStyle/>
          <a:p>
            <a:pPr algn="ctr"/>
            <a:r>
              <a:rPr lang="sk-SK" sz="2800">
                <a:ln w="0">
                  <a:solidFill>
                    <a:srgbClr val="CC6600">
                      <a:alpha val="71000"/>
                    </a:srgbClr>
                  </a:solidFill>
                </a:ln>
                <a:solidFill>
                  <a:srgbClr val="EEB055"/>
                </a:solidFill>
                <a:latin typeface="Nadianne" panose="03020902050305070206" pitchFamily="66" charset="-18"/>
              </a:rPr>
              <a:t>Steve</a:t>
            </a:r>
          </a:p>
        </p:txBody>
      </p:sp>
      <p:sp>
        <p:nvSpPr>
          <p:cNvPr id="6" name="Nadpis">
            <a:extLst>
              <a:ext uri="{FF2B5EF4-FFF2-40B4-BE49-F238E27FC236}">
                <a16:creationId xmlns:a16="http://schemas.microsoft.com/office/drawing/2014/main" id="{C8EB4459-C36B-2854-503A-E8350F391347}"/>
              </a:ext>
            </a:extLst>
          </p:cNvPr>
          <p:cNvSpPr/>
          <p:nvPr/>
        </p:nvSpPr>
        <p:spPr>
          <a:xfrm>
            <a:off x="2863271" y="331403"/>
            <a:ext cx="7675419" cy="905164"/>
          </a:xfrm>
          <a:prstGeom prst="roundRect">
            <a:avLst/>
          </a:prstGeom>
          <a:gradFill flip="none" rotWithShape="1">
            <a:gsLst>
              <a:gs pos="0">
                <a:srgbClr val="153D32"/>
              </a:gs>
              <a:gs pos="50000">
                <a:srgbClr val="85D5C6"/>
              </a:gs>
              <a:gs pos="100000">
                <a:srgbClr val="153D32"/>
              </a:gs>
            </a:gsLst>
            <a:lin ang="27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
        <p:nvSpPr>
          <p:cNvPr id="7" name="Názov">
            <a:extLst>
              <a:ext uri="{FF2B5EF4-FFF2-40B4-BE49-F238E27FC236}">
                <a16:creationId xmlns:a16="http://schemas.microsoft.com/office/drawing/2014/main" id="{9C7A9AC4-5327-D08A-FFB3-7C9532B02157}"/>
              </a:ext>
            </a:extLst>
          </p:cNvPr>
          <p:cNvSpPr/>
          <p:nvPr/>
        </p:nvSpPr>
        <p:spPr>
          <a:xfrm>
            <a:off x="3290499" y="456094"/>
            <a:ext cx="5523346" cy="655782"/>
          </a:xfrm>
          <a:prstGeom prst="rect">
            <a:avLst/>
          </a:prstGeom>
          <a:gradFill flip="none" rotWithShape="1">
            <a:gsLst>
              <a:gs pos="0">
                <a:srgbClr val="153D32"/>
              </a:gs>
              <a:gs pos="50000">
                <a:srgbClr val="85D5C6"/>
              </a:gs>
              <a:gs pos="100000">
                <a:srgbClr val="153D32"/>
              </a:gs>
            </a:gsLst>
            <a:lin ang="18900000" scaled="1"/>
            <a:tileRect/>
          </a:gradFill>
          <a:ln w="12700"/>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sk-SK" sz="3600">
                <a:solidFill>
                  <a:srgbClr val="153D32"/>
                </a:solidFill>
                <a:effectLst>
                  <a:outerShdw blurRad="50800" dist="38100" dir="2700000" algn="tl" rotWithShape="0">
                    <a:schemeClr val="bg1">
                      <a:alpha val="40000"/>
                    </a:schemeClr>
                  </a:outerShdw>
                </a:effectLst>
                <a:latin typeface="AbottOldStyle" pitchFamily="2" charset="0"/>
              </a:rPr>
              <a:t>Val de Loire </a:t>
            </a:r>
          </a:p>
        </p:txBody>
      </p:sp>
      <p:pic>
        <p:nvPicPr>
          <p:cNvPr id="2" name="Vlajka FRA">
            <a:hlinkClick r:id="" action="ppaction://noaction"/>
            <a:extLst>
              <a:ext uri="{FF2B5EF4-FFF2-40B4-BE49-F238E27FC236}">
                <a16:creationId xmlns:a16="http://schemas.microsoft.com/office/drawing/2014/main" id="{075B89ED-2073-F2D3-E4CA-E4D40AFDA6D3}"/>
              </a:ext>
            </a:extLst>
          </p:cNvPr>
          <p:cNvPicPr>
            <a:picLocks noChangeAspect="1"/>
          </p:cNvPicPr>
          <p:nvPr/>
        </p:nvPicPr>
        <p:blipFill>
          <a:blip r:embed="rId7">
            <a:extLst>
              <a:ext uri="{28A0092B-C50C-407E-A947-70E740481C1C}">
                <a14:useLocalDpi xmlns:a14="http://schemas.microsoft.com/office/drawing/2010/main" val="0"/>
              </a:ext>
            </a:extLst>
          </a:blip>
          <a:srcRect t="249" b="249"/>
          <a:stretch/>
        </p:blipFill>
        <p:spPr>
          <a:xfrm>
            <a:off x="2540000" y="160336"/>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pic>
        <p:nvPicPr>
          <p:cNvPr id="8" name="Vlajka">
            <a:extLst>
              <a:ext uri="{FF2B5EF4-FFF2-40B4-BE49-F238E27FC236}">
                <a16:creationId xmlns:a16="http://schemas.microsoft.com/office/drawing/2014/main" id="{C807BDE2-4637-6467-8999-F25DFD80B6C1}"/>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rot="384208">
            <a:off x="554021" y="5384565"/>
            <a:ext cx="1196659" cy="1029127"/>
          </a:xfrm>
          <a:prstGeom prst="rect">
            <a:avLst/>
          </a:prstGeom>
        </p:spPr>
      </p:pic>
      <p:sp>
        <p:nvSpPr>
          <p:cNvPr id="5" name="Krajina">
            <a:extLst>
              <a:ext uri="{FF2B5EF4-FFF2-40B4-BE49-F238E27FC236}">
                <a16:creationId xmlns:a16="http://schemas.microsoft.com/office/drawing/2014/main" id="{30ACBC15-48F1-23AD-A23E-E4251EDFD0C8}"/>
              </a:ext>
            </a:extLst>
          </p:cNvPr>
          <p:cNvSpPr txBox="1"/>
          <p:nvPr/>
        </p:nvSpPr>
        <p:spPr>
          <a:xfrm>
            <a:off x="8028633" y="1478785"/>
            <a:ext cx="3445192" cy="523220"/>
          </a:xfrm>
          <a:prstGeom prst="rect">
            <a:avLst/>
          </a:prstGeom>
          <a:noFill/>
        </p:spPr>
        <p:txBody>
          <a:bodyPr wrap="none" lIns="0" tIns="0" rIns="0" bIns="0" rtlCol="0">
            <a:noAutofit/>
          </a:bodyPr>
          <a:lstStyle/>
          <a:p>
            <a:pPr algn="r"/>
            <a:r>
              <a:rPr lang="sk-SK" sz="2800">
                <a:solidFill>
                  <a:schemeClr val="bg1"/>
                </a:solidFill>
                <a:latin typeface="AbottOldStyle" pitchFamily="2" charset="0"/>
              </a:rPr>
              <a:t>France</a:t>
            </a:r>
          </a:p>
        </p:txBody>
      </p:sp>
    </p:spTree>
    <p:extLst>
      <p:ext uri="{BB962C8B-B14F-4D97-AF65-F5344CB8AC3E}">
        <p14:creationId xmlns:p14="http://schemas.microsoft.com/office/powerpoint/2010/main" val="1337173956"/>
      </p:ext>
    </p:extLst>
  </p:cSld>
  <p:clrMapOvr>
    <a:masterClrMapping/>
  </p:clrMapOvr>
  <mc:AlternateContent xmlns:mc="http://schemas.openxmlformats.org/markup-compatibility/2006" xmlns:p14="http://schemas.microsoft.com/office/powerpoint/2010/main">
    <mc:Choice Requires="p14">
      <p:transition spd="slow" p14:dur="2000" advClick="0" advTm="18000">
        <p:fade/>
        <p:sndAc>
          <p:stSnd loop="1">
            <p:snd r:embed="rId3" name="Domenico Scarlatti - Sonate K.53.wav"/>
          </p:stSnd>
        </p:sndAc>
      </p:transition>
    </mc:Choice>
    <mc:Fallback xmlns="">
      <p:transition spd="slow" advClick="0" advTm="18000">
        <p:fade/>
        <p:sndAc>
          <p:stSnd loop="1">
            <p:snd r:embed="rId9" name="Domenico Scarlatti - Sonate K.53.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anim calcmode="lin" valueType="num">
                                      <p:cBhvr>
                                        <p:cTn id="8" dur="1500" fill="hold"/>
                                        <p:tgtEl>
                                          <p:spTgt spid="6"/>
                                        </p:tgtEl>
                                        <p:attrNameLst>
                                          <p:attrName>ppt_x</p:attrName>
                                        </p:attrNameLst>
                                      </p:cBhvr>
                                      <p:tavLst>
                                        <p:tav tm="0">
                                          <p:val>
                                            <p:strVal val="#ppt_x"/>
                                          </p:val>
                                        </p:tav>
                                        <p:tav tm="100000">
                                          <p:val>
                                            <p:strVal val="#ppt_x"/>
                                          </p:val>
                                        </p:tav>
                                      </p:tavLst>
                                    </p:anim>
                                    <p:anim calcmode="lin" valueType="num">
                                      <p:cBhvr>
                                        <p:cTn id="9" dur="1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grpId="0" nodeType="afterEffect">
                                  <p:stCondLst>
                                    <p:cond delay="0"/>
                                  </p:stCondLst>
                                  <p:childTnLst>
                                    <p:set>
                                      <p:cBhvr>
                                        <p:cTn id="12" dur="1" fill="hold">
                                          <p:stCondLst>
                                            <p:cond delay="0"/>
                                          </p:stCondLst>
                                        </p:cTn>
                                        <p:tgtEl>
                                          <p:spTgt spid="7">
                                            <p:bg/>
                                          </p:spTgt>
                                        </p:tgtEl>
                                        <p:attrNameLst>
                                          <p:attrName>style.visibility</p:attrName>
                                        </p:attrNameLst>
                                      </p:cBhvr>
                                      <p:to>
                                        <p:strVal val="visible"/>
                                      </p:to>
                                    </p:set>
                                    <p:animEffect transition="in" filter="wipe(left)">
                                      <p:cBhvr>
                                        <p:cTn id="13" dur="2000"/>
                                        <p:tgtEl>
                                          <p:spTgt spid="7">
                                            <p:bg/>
                                          </p:spTgt>
                                        </p:tgtEl>
                                      </p:cBhvr>
                                    </p:animEffect>
                                  </p:childTnLst>
                                </p:cTn>
                              </p:par>
                            </p:childTnLst>
                          </p:cTn>
                        </p:par>
                        <p:par>
                          <p:cTn id="14" fill="hold">
                            <p:stCondLst>
                              <p:cond delay="3500"/>
                            </p:stCondLst>
                            <p:childTnLst>
                              <p:par>
                                <p:cTn id="15" presetID="22" presetClass="entr" presetSubtype="8" fill="hold" grpId="0" nodeType="after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wipe(left)">
                                      <p:cBhvr>
                                        <p:cTn id="17" dur="2000"/>
                                        <p:tgtEl>
                                          <p:spTgt spid="7">
                                            <p:txEl>
                                              <p:pRg st="0" end="0"/>
                                            </p:txEl>
                                          </p:spTgt>
                                        </p:tgtEl>
                                      </p:cBhvr>
                                    </p:animEffect>
                                  </p:childTnLst>
                                </p:cTn>
                              </p:par>
                            </p:childTnLst>
                          </p:cTn>
                        </p:par>
                        <p:par>
                          <p:cTn id="18" fill="hold">
                            <p:stCondLst>
                              <p:cond delay="5500"/>
                            </p:stCondLst>
                            <p:childTnLst>
                              <p:par>
                                <p:cTn id="19" presetID="2" presetClass="entr" presetSubtype="2"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 calcmode="lin" valueType="num">
                                      <p:cBhvr additive="base">
                                        <p:cTn id="21" dur="1500" fill="hold"/>
                                        <p:tgtEl>
                                          <p:spTgt spid="5"/>
                                        </p:tgtEl>
                                        <p:attrNameLst>
                                          <p:attrName>ppt_x</p:attrName>
                                        </p:attrNameLst>
                                      </p:cBhvr>
                                      <p:tavLst>
                                        <p:tav tm="0">
                                          <p:val>
                                            <p:strVal val="1+#ppt_w/2"/>
                                          </p:val>
                                        </p:tav>
                                        <p:tav tm="100000">
                                          <p:val>
                                            <p:strVal val="#ppt_x"/>
                                          </p:val>
                                        </p:tav>
                                      </p:tavLst>
                                    </p:anim>
                                    <p:anim calcmode="lin" valueType="num">
                                      <p:cBhvr additive="base">
                                        <p:cTn id="22" dur="1500" fill="hold"/>
                                        <p:tgtEl>
                                          <p:spTgt spid="5"/>
                                        </p:tgtEl>
                                        <p:attrNameLst>
                                          <p:attrName>ppt_y</p:attrName>
                                        </p:attrNameLst>
                                      </p:cBhvr>
                                      <p:tavLst>
                                        <p:tav tm="0">
                                          <p:val>
                                            <p:strVal val="#ppt_y"/>
                                          </p:val>
                                        </p:tav>
                                        <p:tav tm="100000">
                                          <p:val>
                                            <p:strVal val="#ppt_y"/>
                                          </p:val>
                                        </p:tav>
                                      </p:tavLst>
                                    </p:anim>
                                  </p:childTnLst>
                                </p:cTn>
                              </p:par>
                            </p:childTnLst>
                          </p:cTn>
                        </p:par>
                        <p:par>
                          <p:cTn id="23" fill="hold">
                            <p:stCondLst>
                              <p:cond delay="7750"/>
                            </p:stCondLst>
                            <p:childTnLst>
                              <p:par>
                                <p:cTn id="24" presetID="21" presetClass="entr" presetSubtype="1"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heel(1)">
                                      <p:cBhvr>
                                        <p:cTn id="26" dur="2000"/>
                                        <p:tgtEl>
                                          <p:spTgt spid="4"/>
                                        </p:tgtEl>
                                      </p:cBhvr>
                                    </p:animEffect>
                                  </p:childTnLst>
                                </p:cTn>
                              </p:par>
                            </p:childTnLst>
                          </p:cTn>
                        </p:par>
                        <p:par>
                          <p:cTn id="27" fill="hold">
                            <p:stCondLst>
                              <p:cond delay="9750"/>
                            </p:stCondLst>
                            <p:childTnLst>
                              <p:par>
                                <p:cTn id="28" presetID="21" presetClass="entr" presetSubtype="4" fill="hold"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heel(4)">
                                      <p:cBhvr>
                                        <p:cTn id="30" dur="2000"/>
                                        <p:tgtEl>
                                          <p:spTgt spid="12"/>
                                        </p:tgtEl>
                                      </p:cBhvr>
                                    </p:animEffect>
                                  </p:childTnLst>
                                </p:cTn>
                              </p:par>
                            </p:childTnLst>
                          </p:cTn>
                        </p:par>
                        <p:par>
                          <p:cTn id="31" fill="hold">
                            <p:stCondLst>
                              <p:cond delay="11750"/>
                            </p:stCondLst>
                            <p:childTnLst>
                              <p:par>
                                <p:cTn id="32" presetID="10" presetClass="entr" presetSubtype="0"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childTnLst>
                                </p:cTn>
                              </p:par>
                            </p:childTnLst>
                          </p:cTn>
                        </p:par>
                        <p:par>
                          <p:cTn id="35" fill="hold">
                            <p:stCondLst>
                              <p:cond delay="12750"/>
                            </p:stCondLst>
                            <p:childTnLst>
                              <p:par>
                                <p:cTn id="36" presetID="30" presetClass="entr" presetSubtype="0" fill="hold" nodeType="after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fade">
                                      <p:cBhvr>
                                        <p:cTn id="38" dur="800" decel="100000"/>
                                        <p:tgtEl>
                                          <p:spTgt spid="2"/>
                                        </p:tgtEl>
                                      </p:cBhvr>
                                    </p:animEffect>
                                    <p:anim calcmode="lin" valueType="num">
                                      <p:cBhvr>
                                        <p:cTn id="39" dur="800" decel="100000" fill="hold"/>
                                        <p:tgtEl>
                                          <p:spTgt spid="2"/>
                                        </p:tgtEl>
                                        <p:attrNameLst>
                                          <p:attrName>style.rotation</p:attrName>
                                        </p:attrNameLst>
                                      </p:cBhvr>
                                      <p:tavLst>
                                        <p:tav tm="0">
                                          <p:val>
                                            <p:fltVal val="-90"/>
                                          </p:val>
                                        </p:tav>
                                        <p:tav tm="100000">
                                          <p:val>
                                            <p:fltVal val="0"/>
                                          </p:val>
                                        </p:tav>
                                      </p:tavLst>
                                    </p:anim>
                                    <p:anim calcmode="lin" valueType="num">
                                      <p:cBhvr>
                                        <p:cTn id="40" dur="800" decel="100000" fill="hold"/>
                                        <p:tgtEl>
                                          <p:spTgt spid="2"/>
                                        </p:tgtEl>
                                        <p:attrNameLst>
                                          <p:attrName>ppt_x</p:attrName>
                                        </p:attrNameLst>
                                      </p:cBhvr>
                                      <p:tavLst>
                                        <p:tav tm="0">
                                          <p:val>
                                            <p:strVal val="#ppt_x+0.4"/>
                                          </p:val>
                                        </p:tav>
                                        <p:tav tm="100000">
                                          <p:val>
                                            <p:strVal val="#ppt_x-0.05"/>
                                          </p:val>
                                        </p:tav>
                                      </p:tavLst>
                                    </p:anim>
                                    <p:anim calcmode="lin" valueType="num">
                                      <p:cBhvr>
                                        <p:cTn id="41" dur="800" decel="100000" fill="hold"/>
                                        <p:tgtEl>
                                          <p:spTgt spid="2"/>
                                        </p:tgtEl>
                                        <p:attrNameLst>
                                          <p:attrName>ppt_y</p:attrName>
                                        </p:attrNameLst>
                                      </p:cBhvr>
                                      <p:tavLst>
                                        <p:tav tm="0">
                                          <p:val>
                                            <p:strVal val="#ppt_y-0.4"/>
                                          </p:val>
                                        </p:tav>
                                        <p:tav tm="100000">
                                          <p:val>
                                            <p:strVal val="#ppt_y+0.1"/>
                                          </p:val>
                                        </p:tav>
                                      </p:tavLst>
                                    </p:anim>
                                    <p:anim calcmode="lin" valueType="num">
                                      <p:cBhvr>
                                        <p:cTn id="42"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43"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par>
                          <p:cTn id="44" fill="hold">
                            <p:stCondLst>
                              <p:cond delay="13750"/>
                            </p:stCondLst>
                            <p:childTnLst>
                              <p:par>
                                <p:cTn id="45" presetID="10" presetClass="entr" presetSubtype="0"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6" grpId="0" animBg="1"/>
      <p:bldP spid="7" grpId="0" uiExpand="1" build="allAtOnce" animBg="1"/>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5CD131-6A13-CBD5-08A1-B4FB98A0F819}"/>
            </a:ext>
          </a:extLst>
        </p:cNvPr>
        <p:cNvGrpSpPr/>
        <p:nvPr/>
      </p:nvGrpSpPr>
      <p:grpSpPr>
        <a:xfrm>
          <a:off x="0" y="0"/>
          <a:ext cx="0" cy="0"/>
          <a:chOff x="0" y="0"/>
          <a:chExt cx="0" cy="0"/>
        </a:xfrm>
      </p:grpSpPr>
      <p:pic>
        <p:nvPicPr>
          <p:cNvPr id="3" name="Mapa">
            <a:extLst>
              <a:ext uri="{FF2B5EF4-FFF2-40B4-BE49-F238E27FC236}">
                <a16:creationId xmlns:a16="http://schemas.microsoft.com/office/drawing/2014/main" id="{96605E37-03F7-9E1C-2B4E-1E5D390044E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2" name="Rám">
            <a:extLst>
              <a:ext uri="{FF2B5EF4-FFF2-40B4-BE49-F238E27FC236}">
                <a16:creationId xmlns:a16="http://schemas.microsoft.com/office/drawing/2014/main" id="{FF008007-075F-AE09-D57C-5E7A85244B1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0889" y="0"/>
            <a:ext cx="12277544" cy="6858000"/>
          </a:xfrm>
          <a:prstGeom prst="rect">
            <a:avLst/>
          </a:prstGeom>
        </p:spPr>
      </p:pic>
      <p:pic>
        <p:nvPicPr>
          <p:cNvPr id="8" name="Šípka GLOB">
            <a:extLst>
              <a:ext uri="{FF2B5EF4-FFF2-40B4-BE49-F238E27FC236}">
                <a16:creationId xmlns:a16="http://schemas.microsoft.com/office/drawing/2014/main" id="{184DA61B-E4B9-233B-4802-5739D81091B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9874678">
            <a:off x="1066762" y="1800027"/>
            <a:ext cx="890561" cy="387770"/>
          </a:xfrm>
          <a:prstGeom prst="rect">
            <a:avLst/>
          </a:prstGeom>
        </p:spPr>
      </p:pic>
      <p:sp>
        <p:nvSpPr>
          <p:cNvPr id="10" name="Krajina GLOB">
            <a:extLst>
              <a:ext uri="{FF2B5EF4-FFF2-40B4-BE49-F238E27FC236}">
                <a16:creationId xmlns:a16="http://schemas.microsoft.com/office/drawing/2014/main" id="{4E065521-FB13-47CC-8284-A1267005E641}"/>
              </a:ext>
            </a:extLst>
          </p:cNvPr>
          <p:cNvSpPr txBox="1"/>
          <p:nvPr/>
        </p:nvSpPr>
        <p:spPr>
          <a:xfrm>
            <a:off x="2017507" y="1447332"/>
            <a:ext cx="675205" cy="162393"/>
          </a:xfrm>
          <a:prstGeom prst="rect">
            <a:avLst/>
          </a:prstGeom>
          <a:solidFill>
            <a:schemeClr val="accent4">
              <a:lumMod val="20000"/>
              <a:lumOff val="80000"/>
            </a:schemeClr>
          </a:solidFill>
          <a:ln w="12700">
            <a:solidFill>
              <a:schemeClr val="tx1"/>
            </a:solidFill>
          </a:ln>
        </p:spPr>
        <p:txBody>
          <a:bodyPr wrap="square" tIns="0" bIns="0" rtlCol="0" anchor="ctr">
            <a:noAutofit/>
          </a:bodyPr>
          <a:lstStyle/>
          <a:p>
            <a:pPr marL="0" marR="0" lvl="0" indent="0" algn="ctr" defTabSz="917805" rtl="0" eaLnBrk="1" fontAlgn="auto" latinLnBrk="0" hangingPunct="1">
              <a:lnSpc>
                <a:spcPct val="100000"/>
              </a:lnSpc>
              <a:spcBef>
                <a:spcPts val="0"/>
              </a:spcBef>
              <a:spcAft>
                <a:spcPts val="0"/>
              </a:spcAft>
              <a:buClrTx/>
              <a:buSzTx/>
              <a:buFontTx/>
              <a:buNone/>
              <a:tabLst/>
              <a:defRPr/>
            </a:pPr>
            <a:r>
              <a:rPr kumimoji="0" lang="sk-SK" sz="952"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France</a:t>
            </a:r>
          </a:p>
        </p:txBody>
      </p:sp>
      <p:sp>
        <p:nvSpPr>
          <p:cNvPr id="12" name="Krajina">
            <a:extLst>
              <a:ext uri="{FF2B5EF4-FFF2-40B4-BE49-F238E27FC236}">
                <a16:creationId xmlns:a16="http://schemas.microsoft.com/office/drawing/2014/main" id="{863941F7-AAC3-067F-366F-C6D02DF8F0FB}"/>
              </a:ext>
            </a:extLst>
          </p:cNvPr>
          <p:cNvSpPr txBox="1"/>
          <p:nvPr/>
        </p:nvSpPr>
        <p:spPr>
          <a:xfrm>
            <a:off x="1207664" y="4978812"/>
            <a:ext cx="4111903" cy="863711"/>
          </a:xfrm>
          <a:prstGeom prst="rect">
            <a:avLst/>
          </a:prstGeom>
          <a:noFill/>
          <a:effectLst>
            <a:glow>
              <a:schemeClr val="accent4">
                <a:satMod val="175000"/>
                <a:alpha val="40000"/>
              </a:schemeClr>
            </a:glow>
            <a:outerShdw blurRad="50800" dist="38100" dir="2700000" algn="tl" rotWithShape="0">
              <a:prstClr val="black">
                <a:alpha val="40000"/>
              </a:prstClr>
            </a:outerShdw>
          </a:effectLst>
        </p:spPr>
        <p:txBody>
          <a:bodyPr wrap="none" lIns="0" tIns="0" rIns="0" bIns="0" rtlCol="0">
            <a:prstTxWarp prst="textArchUp">
              <a:avLst/>
            </a:prstTxWarp>
            <a:noAutofit/>
            <a:scene3d>
              <a:camera prst="orthographicFront"/>
              <a:lightRig rig="threePt" dir="t"/>
            </a:scene3d>
            <a:sp3d prstMaterial="matte"/>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5400" b="0" i="1" u="sng" strike="noStrike" kern="1200" cap="none" spc="0" normalizeH="0" baseline="0" noProof="0">
                <a:ln w="12700">
                  <a:solidFill>
                    <a:prstClr val="black"/>
                  </a:solidFill>
                </a:ln>
                <a:solidFill>
                  <a:srgbClr val="257462">
                    <a:alpha val="75000"/>
                  </a:srgbClr>
                </a:solidFill>
                <a:effectLst>
                  <a:glow rad="50800">
                    <a:srgbClr val="70AD47">
                      <a:lumMod val="20000"/>
                      <a:lumOff val="80000"/>
                    </a:srgbClr>
                  </a:glow>
                  <a:outerShdw blurRad="838200" dir="2700000" algn="tl" rotWithShape="0">
                    <a:prstClr val="black"/>
                  </a:outerShdw>
                </a:effectLst>
                <a:uLnTx/>
                <a:uFillTx/>
                <a:latin typeface="AbottOldStyle" pitchFamily="2" charset="0"/>
                <a:ea typeface="+mn-ea"/>
                <a:cs typeface="+mn-cs"/>
              </a:rPr>
              <a:t>France</a:t>
            </a:r>
          </a:p>
        </p:txBody>
      </p:sp>
      <p:sp>
        <p:nvSpPr>
          <p:cNvPr id="5" name="Oblasť">
            <a:extLst>
              <a:ext uri="{FF2B5EF4-FFF2-40B4-BE49-F238E27FC236}">
                <a16:creationId xmlns:a16="http://schemas.microsoft.com/office/drawing/2014/main" id="{5108B5FE-6BA7-6A91-9C6F-676AD0BF72FB}"/>
              </a:ext>
            </a:extLst>
          </p:cNvPr>
          <p:cNvSpPr/>
          <p:nvPr/>
        </p:nvSpPr>
        <p:spPr>
          <a:xfrm rot="20803527">
            <a:off x="5637083" y="2387563"/>
            <a:ext cx="2196490" cy="581891"/>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pic>
        <p:nvPicPr>
          <p:cNvPr id="4" name="Vlajka FRA">
            <a:hlinkClick r:id="" action="ppaction://noaction"/>
            <a:extLst>
              <a:ext uri="{FF2B5EF4-FFF2-40B4-BE49-F238E27FC236}">
                <a16:creationId xmlns:a16="http://schemas.microsoft.com/office/drawing/2014/main" id="{428DEFEC-6FF8-F595-C7E4-53CC729064D2}"/>
              </a:ext>
            </a:extLst>
          </p:cNvPr>
          <p:cNvPicPr>
            <a:picLocks noChangeAspect="1"/>
          </p:cNvPicPr>
          <p:nvPr/>
        </p:nvPicPr>
        <p:blipFill>
          <a:blip r:embed="rId5">
            <a:extLst>
              <a:ext uri="{28A0092B-C50C-407E-A947-70E740481C1C}">
                <a14:useLocalDpi xmlns:a14="http://schemas.microsoft.com/office/drawing/2010/main" val="0"/>
              </a:ext>
            </a:extLst>
          </a:blip>
          <a:srcRect t="249" b="249"/>
          <a:stretch/>
        </p:blipFill>
        <p:spPr>
          <a:xfrm>
            <a:off x="506566" y="6167366"/>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612115220"/>
      </p:ext>
    </p:extLst>
  </p:cSld>
  <p:clrMapOvr>
    <a:masterClrMapping/>
  </p:clrMapOvr>
  <mc:AlternateContent xmlns:mc="http://schemas.openxmlformats.org/markup-compatibility/2006" xmlns:p14="http://schemas.microsoft.com/office/powerpoint/2010/main">
    <mc:Choice Requires="p14">
      <p:transition spd="slow" p14:dur="2000" advClick="0" advTm="12000">
        <p:fade/>
      </p:transition>
    </mc:Choice>
    <mc:Fallback xmlns="">
      <p:transition spd="slow" advClick="0"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2500"/>
                                        <p:tgtEl>
                                          <p:spTgt spid="3"/>
                                        </p:tgtEl>
                                      </p:cBhvr>
                                    </p:animEffect>
                                  </p:childTnLst>
                                </p:cTn>
                              </p:par>
                              <p:par>
                                <p:cTn id="8" presetID="10" presetClass="entr" presetSubtype="0" fill="hold" nodeType="withEffect">
                                  <p:stCondLst>
                                    <p:cond delay="2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childTnLst>
                                </p:cTn>
                              </p:par>
                            </p:childTnLst>
                          </p:cTn>
                        </p:par>
                        <p:par>
                          <p:cTn id="11" fill="hold">
                            <p:stCondLst>
                              <p:cond delay="3000"/>
                            </p:stCondLst>
                            <p:childTnLst>
                              <p:par>
                                <p:cTn id="12" presetID="22" presetClass="entr" presetSubtype="8" fill="hold" nodeType="afterEffect">
                                  <p:stCondLst>
                                    <p:cond delay="500"/>
                                  </p:stCondLst>
                                  <p:childTnLst>
                                    <p:set>
                                      <p:cBhvr>
                                        <p:cTn id="13" dur="1" fill="hold">
                                          <p:stCondLst>
                                            <p:cond delay="0"/>
                                          </p:stCondLst>
                                        </p:cTn>
                                        <p:tgtEl>
                                          <p:spTgt spid="8"/>
                                        </p:tgtEl>
                                        <p:attrNameLst>
                                          <p:attrName>style.visibility</p:attrName>
                                        </p:attrNameLst>
                                      </p:cBhvr>
                                      <p:to>
                                        <p:strVal val="visible"/>
                                      </p:to>
                                    </p:set>
                                    <p:animEffect transition="in" filter="wipe(left)">
                                      <p:cBhvr>
                                        <p:cTn id="14" dur="1500"/>
                                        <p:tgtEl>
                                          <p:spTgt spid="8"/>
                                        </p:tgtEl>
                                      </p:cBhvr>
                                    </p:animEffect>
                                  </p:childTnLst>
                                </p:cTn>
                              </p:par>
                            </p:childTnLst>
                          </p:cTn>
                        </p:par>
                        <p:par>
                          <p:cTn id="15" fill="hold">
                            <p:stCondLst>
                              <p:cond delay="5000"/>
                            </p:stCondLst>
                            <p:childTnLst>
                              <p:par>
                                <p:cTn id="16" presetID="10" presetClass="entr" presetSubtype="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500"/>
                                        <p:tgtEl>
                                          <p:spTgt spid="10"/>
                                        </p:tgtEl>
                                      </p:cBhvr>
                                    </p:animEffect>
                                  </p:childTnLst>
                                </p:cTn>
                              </p:par>
                            </p:childTnLst>
                          </p:cTn>
                        </p:par>
                        <p:par>
                          <p:cTn id="19" fill="hold">
                            <p:stCondLst>
                              <p:cond delay="6500"/>
                            </p:stCondLst>
                            <p:childTnLst>
                              <p:par>
                                <p:cTn id="20" presetID="21" presetClass="entr" presetSubtype="1"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heel(1)">
                                      <p:cBhvr>
                                        <p:cTn id="22" dur="2000"/>
                                        <p:tgtEl>
                                          <p:spTgt spid="5"/>
                                        </p:tgtEl>
                                      </p:cBhvr>
                                    </p:animEffect>
                                  </p:childTnLst>
                                </p:cTn>
                              </p:par>
                            </p:childTnLst>
                          </p:cTn>
                        </p:par>
                        <p:par>
                          <p:cTn id="23" fill="hold">
                            <p:stCondLst>
                              <p:cond delay="8500"/>
                            </p:stCondLst>
                            <p:childTnLst>
                              <p:par>
                                <p:cTn id="24" presetID="47" presetClass="entr" presetSubtype="0"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1500"/>
                                        <p:tgtEl>
                                          <p:spTgt spid="12"/>
                                        </p:tgtEl>
                                      </p:cBhvr>
                                    </p:animEffect>
                                    <p:anim calcmode="lin" valueType="num">
                                      <p:cBhvr>
                                        <p:cTn id="27" dur="1500" fill="hold"/>
                                        <p:tgtEl>
                                          <p:spTgt spid="12"/>
                                        </p:tgtEl>
                                        <p:attrNameLst>
                                          <p:attrName>ppt_x</p:attrName>
                                        </p:attrNameLst>
                                      </p:cBhvr>
                                      <p:tavLst>
                                        <p:tav tm="0">
                                          <p:val>
                                            <p:strVal val="#ppt_x"/>
                                          </p:val>
                                        </p:tav>
                                        <p:tav tm="100000">
                                          <p:val>
                                            <p:strVal val="#ppt_x"/>
                                          </p:val>
                                        </p:tav>
                                      </p:tavLst>
                                    </p:anim>
                                    <p:anim calcmode="lin" valueType="num">
                                      <p:cBhvr>
                                        <p:cTn id="28" dur="15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8875D3-73C9-8FC2-277B-3A31079F9F78}"/>
            </a:ext>
          </a:extLst>
        </p:cNvPr>
        <p:cNvGrpSpPr/>
        <p:nvPr/>
      </p:nvGrpSpPr>
      <p:grpSpPr>
        <a:xfrm>
          <a:off x="0" y="0"/>
          <a:ext cx="0" cy="0"/>
          <a:chOff x="0" y="0"/>
          <a:chExt cx="0" cy="0"/>
        </a:xfrm>
      </p:grpSpPr>
      <p:pic>
        <p:nvPicPr>
          <p:cNvPr id="6" name="Rám">
            <a:extLst>
              <a:ext uri="{FF2B5EF4-FFF2-40B4-BE49-F238E27FC236}">
                <a16:creationId xmlns:a16="http://schemas.microsoft.com/office/drawing/2014/main" id="{50FEB15F-16C2-868D-5D0A-3A5CDB61F52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Pozadie textu">
            <a:extLst>
              <a:ext uri="{FF2B5EF4-FFF2-40B4-BE49-F238E27FC236}">
                <a16:creationId xmlns:a16="http://schemas.microsoft.com/office/drawing/2014/main" id="{C4C3C461-5702-E3EA-FB24-A68CB1D47920}"/>
              </a:ext>
            </a:extLst>
          </p:cNvPr>
          <p:cNvSpPr/>
          <p:nvPr/>
        </p:nvSpPr>
        <p:spPr>
          <a:xfrm>
            <a:off x="388810" y="1145286"/>
            <a:ext cx="11242930" cy="4660850"/>
          </a:xfrm>
          <a:prstGeom prst="roundRect">
            <a:avLst/>
          </a:prstGeom>
          <a:gradFill>
            <a:gsLst>
              <a:gs pos="0">
                <a:srgbClr val="85D5C6"/>
              </a:gs>
              <a:gs pos="68000">
                <a:srgbClr val="AFE3D9"/>
              </a:gs>
              <a:gs pos="100000">
                <a:srgbClr val="D7F1EC"/>
              </a:gs>
            </a:gsLst>
            <a:lin ang="16200000" scaled="1"/>
          </a:gradFill>
          <a:ln w="19050">
            <a:solidFill>
              <a:sysClr val="window" lastClr="FFFFFF"/>
            </a:solidFill>
          </a:ln>
          <a:effectLst/>
        </p:spPr>
        <p:txBody>
          <a:bodyPr wrap="square" lIns="108000" tIns="0" rIns="108000" bIns="0" rtlCol="0">
            <a:spAutoFit/>
          </a:bodyPr>
          <a:lstStyle/>
          <a:p>
            <a:pPr algn="just">
              <a:lnSpc>
                <a:spcPts val="3000"/>
              </a:lnSpc>
            </a:pPr>
            <a:r>
              <a:rPr kumimoji="0" lang="sk-SK" sz="4000" b="0" i="0" u="none" strike="noStrike" kern="0" cap="none" spc="0" normalizeH="0" baseline="0" noProof="0">
                <a:ln>
                  <a:solidFill>
                    <a:prstClr val="black"/>
                  </a:solidFill>
                </a:ln>
                <a:solidFill>
                  <a:srgbClr val="FF0000"/>
                </a:solidFill>
                <a:effectLst/>
                <a:uLnTx/>
                <a:uFillTx/>
                <a:latin typeface="Nadianne" panose="03020902050305070206" pitchFamily="66" charset="-18"/>
                <a:ea typeface="+mn-ea"/>
                <a:cs typeface="+mn-cs"/>
              </a:rPr>
              <a:t>    L</a:t>
            </a:r>
            <a:r>
              <a:rPr lang="fr-FR" sz="2000" i="1" kern="0">
                <a:latin typeface="Tekton Pro" panose="020F0603020208020904" pitchFamily="34" charset="-18"/>
              </a:rPr>
              <a:t>a Loire est le plus long fleuve de France. Prenant sa source dans les montagnes du sud du pays (au mont Gerbier-de-Jonc au sud-est du Massif Central dans le département de l’Ardèche), elle parcourt plus de 1 000 kilomètres avant de se jeter dans l’océan Atlantique par un estuaire situé près de Saint-Nazaire. La vallée de la Loire, qui comprend également nombre de ses affluents, est habitée depuis la préhistoire. Au Xᵉ siècle, les premiers châteaux en pierre y furent construits, dont beaucoup furent par la suite transformés en châteaux de charme. A la Renaissance, les rois de France ont fait construire leurs châteaux et y résidèrent de temps à autre. Leurs courtisans (la noblesse et haute bourgeoisie) édifièrent à leur tour de magnifiques demeures. Aujourd'hui, la vallée est célèbre pour ses 300 châteaux Renaissance. Inscrite au patrimoine mondial de l'UNESCO en 2000, elle compte parmi ses joyaux les châteaux de Chambord, Chaumont, Blois et Cheverny. Plusieurs villes historiques bordent également le fleuve, comme Nantes, Angers, Tours et Orléans. La vallée de la Loire est une destination idéale pour les passionnés d'histoire, d'architecture, de vin et de cyclisme.</a:t>
            </a:r>
            <a:endParaRPr lang="sk-SK" sz="2000" kern="0">
              <a:ln>
                <a:solidFill>
                  <a:prstClr val="white"/>
                </a:solidFill>
              </a:ln>
              <a:latin typeface="Tekton Pro" panose="020F0603020208020904" pitchFamily="34" charset="-18"/>
            </a:endParaRPr>
          </a:p>
        </p:txBody>
      </p:sp>
      <p:sp>
        <p:nvSpPr>
          <p:cNvPr id="3" name="Kruh">
            <a:extLst>
              <a:ext uri="{FF2B5EF4-FFF2-40B4-BE49-F238E27FC236}">
                <a16:creationId xmlns:a16="http://schemas.microsoft.com/office/drawing/2014/main" id="{01D82491-3D69-F230-9CC0-3FB32A5C4572}"/>
              </a:ext>
            </a:extLst>
          </p:cNvPr>
          <p:cNvSpPr/>
          <p:nvPr/>
        </p:nvSpPr>
        <p:spPr>
          <a:xfrm>
            <a:off x="11234166" y="6015216"/>
            <a:ext cx="513199" cy="485888"/>
          </a:xfrm>
          <a:prstGeom prst="ellipse">
            <a:avLst/>
          </a:prstGeom>
          <a:solidFill>
            <a:srgbClr val="D7F1EC"/>
          </a:solidFill>
          <a:ln w="12700" cap="flat" cmpd="sng" algn="ctr">
            <a:solidFill>
              <a:sysClr val="windowText" lastClr="000000"/>
            </a:solidFill>
            <a:prstDash val="solid"/>
            <a:miter lim="800000"/>
          </a:ln>
          <a:effectLst>
            <a:outerShdw blurRad="38100" dist="76200" dir="2700000" algn="tl" rotWithShape="0">
              <a:sysClr val="windowText" lastClr="000000"/>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4" name="Myš">
            <a:extLst>
              <a:ext uri="{FF2B5EF4-FFF2-40B4-BE49-F238E27FC236}">
                <a16:creationId xmlns:a16="http://schemas.microsoft.com/office/drawing/2014/main" id="{35CA9BAA-03E5-4CE0-0CF8-FD956D58D8C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20683170">
            <a:off x="11306184" y="6089823"/>
            <a:ext cx="369161" cy="369161"/>
          </a:xfrm>
          <a:prstGeom prst="rect">
            <a:avLst/>
          </a:prstGeom>
          <a:effectLst>
            <a:outerShdw blurRad="63500" dist="38100" dir="2700000" algn="tl" rotWithShape="0">
              <a:prstClr val="black">
                <a:alpha val="70000"/>
              </a:prstClr>
            </a:outerShdw>
          </a:effectLst>
        </p:spPr>
      </p:pic>
      <p:pic>
        <p:nvPicPr>
          <p:cNvPr id="5" name="Vlajka FRA">
            <a:hlinkClick r:id="" action="ppaction://noaction"/>
            <a:extLst>
              <a:ext uri="{FF2B5EF4-FFF2-40B4-BE49-F238E27FC236}">
                <a16:creationId xmlns:a16="http://schemas.microsoft.com/office/drawing/2014/main" id="{F6AE8543-03A5-C65C-B6BD-71FFFC397B23}"/>
              </a:ext>
            </a:extLst>
          </p:cNvPr>
          <p:cNvPicPr>
            <a:picLocks noChangeAspect="1"/>
          </p:cNvPicPr>
          <p:nvPr/>
        </p:nvPicPr>
        <p:blipFill>
          <a:blip r:embed="rId4">
            <a:extLst>
              <a:ext uri="{28A0092B-C50C-407E-A947-70E740481C1C}">
                <a14:useLocalDpi xmlns:a14="http://schemas.microsoft.com/office/drawing/2010/main" val="0"/>
              </a:ext>
            </a:extLst>
          </a:blip>
          <a:srcRect t="249" b="249"/>
          <a:stretch/>
        </p:blipFill>
        <p:spPr>
          <a:xfrm>
            <a:off x="506566" y="6161001"/>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grpSp>
        <p:nvGrpSpPr>
          <p:cNvPr id="8" name="Čítanie">
            <a:extLst>
              <a:ext uri="{FF2B5EF4-FFF2-40B4-BE49-F238E27FC236}">
                <a16:creationId xmlns:a16="http://schemas.microsoft.com/office/drawing/2014/main" id="{4760BC7B-E14F-8CEC-E8C2-41FDCD099D1E}"/>
              </a:ext>
            </a:extLst>
          </p:cNvPr>
          <p:cNvGrpSpPr/>
          <p:nvPr/>
        </p:nvGrpSpPr>
        <p:grpSpPr>
          <a:xfrm>
            <a:off x="10099830" y="191728"/>
            <a:ext cx="1647535" cy="716336"/>
            <a:chOff x="10099830" y="191728"/>
            <a:chExt cx="1647535" cy="716336"/>
          </a:xfrm>
        </p:grpSpPr>
        <p:sp>
          <p:nvSpPr>
            <p:cNvPr id="9" name="Bublina reči: obdĺžnik so zaoblenými rohmi 8">
              <a:extLst>
                <a:ext uri="{FF2B5EF4-FFF2-40B4-BE49-F238E27FC236}">
                  <a16:creationId xmlns:a16="http://schemas.microsoft.com/office/drawing/2014/main" id="{5C18EE4C-063C-FF67-BF25-B56744F6A48F}"/>
                </a:ext>
              </a:extLst>
            </p:cNvPr>
            <p:cNvSpPr/>
            <p:nvPr/>
          </p:nvSpPr>
          <p:spPr>
            <a:xfrm>
              <a:off x="10099830" y="191728"/>
              <a:ext cx="1647535" cy="485888"/>
            </a:xfrm>
            <a:prstGeom prst="wedgeRoundRectCallout">
              <a:avLst>
                <a:gd name="adj1" fmla="val -22848"/>
                <a:gd name="adj2" fmla="val 70858"/>
                <a:gd name="adj3" fmla="val 16667"/>
              </a:avLst>
            </a:prstGeom>
            <a:solidFill>
              <a:srgbClr val="ECD47E"/>
            </a:solidFill>
            <a:ln w="63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1200" i="1">
                  <a:solidFill>
                    <a:srgbClr val="542708"/>
                  </a:solidFill>
                </a:rPr>
                <a:t>Cliquez pour lire</a:t>
              </a:r>
            </a:p>
            <a:p>
              <a:pPr algn="ctr"/>
              <a:r>
                <a:rPr lang="fr-FR" sz="1200" i="1">
                  <a:solidFill>
                    <a:srgbClr val="542708"/>
                  </a:solidFill>
                </a:rPr>
                <a:t>le texte</a:t>
              </a:r>
              <a:endParaRPr lang="sk-SK" sz="1200" i="1">
                <a:solidFill>
                  <a:srgbClr val="542708"/>
                </a:solidFill>
              </a:endParaRPr>
            </a:p>
          </p:txBody>
        </p:sp>
        <p:sp>
          <p:nvSpPr>
            <p:cNvPr id="10" name="Bod">
              <a:hlinkClick r:id="" action="ppaction://noaction">
                <a:snd r:embed="rId5" name="FRA Loire.wav"/>
              </a:hlinkClick>
              <a:extLst>
                <a:ext uri="{FF2B5EF4-FFF2-40B4-BE49-F238E27FC236}">
                  <a16:creationId xmlns:a16="http://schemas.microsoft.com/office/drawing/2014/main" id="{3A6250F7-FFD7-B0D4-774E-9AF8E660809F}"/>
                </a:ext>
              </a:extLst>
            </p:cNvPr>
            <p:cNvSpPr/>
            <p:nvPr/>
          </p:nvSpPr>
          <p:spPr>
            <a:xfrm>
              <a:off x="10446327" y="685115"/>
              <a:ext cx="222949" cy="222949"/>
            </a:xfrm>
            <a:prstGeom prst="ellipse">
              <a:avLst/>
            </a:prstGeom>
            <a:solidFill>
              <a:srgbClr val="FF000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p>
          </p:txBody>
        </p:sp>
      </p:grpSp>
    </p:spTree>
    <p:extLst>
      <p:ext uri="{BB962C8B-B14F-4D97-AF65-F5344CB8AC3E}">
        <p14:creationId xmlns:p14="http://schemas.microsoft.com/office/powerpoint/2010/main" val="245168432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2000"/>
                                        <p:tgtEl>
                                          <p:spTgt spid="2"/>
                                        </p:tgtEl>
                                      </p:cBhvr>
                                    </p:animEffect>
                                  </p:childTnLst>
                                </p:cTn>
                              </p:par>
                              <p:par>
                                <p:cTn id="8" presetID="2" presetClass="entr" presetSubtype="3"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500" fill="hold"/>
                                        <p:tgtEl>
                                          <p:spTgt spid="8"/>
                                        </p:tgtEl>
                                        <p:attrNameLst>
                                          <p:attrName>ppt_x</p:attrName>
                                        </p:attrNameLst>
                                      </p:cBhvr>
                                      <p:tavLst>
                                        <p:tav tm="0">
                                          <p:val>
                                            <p:strVal val="1+#ppt_w/2"/>
                                          </p:val>
                                        </p:tav>
                                        <p:tav tm="100000">
                                          <p:val>
                                            <p:strVal val="#ppt_x"/>
                                          </p:val>
                                        </p:tav>
                                      </p:tavLst>
                                    </p:anim>
                                    <p:anim calcmode="lin" valueType="num">
                                      <p:cBhvr additive="base">
                                        <p:cTn id="11" dur="500" fill="hold"/>
                                        <p:tgtEl>
                                          <p:spTgt spid="8"/>
                                        </p:tgtEl>
                                        <p:attrNameLst>
                                          <p:attrName>ppt_y</p:attrName>
                                        </p:attrNameLst>
                                      </p:cBhvr>
                                      <p:tavLst>
                                        <p:tav tm="0">
                                          <p:val>
                                            <p:strVal val="0-#ppt_h/2"/>
                                          </p:val>
                                        </p:tav>
                                        <p:tav tm="100000">
                                          <p:val>
                                            <p:strVal val="#ppt_y"/>
                                          </p:val>
                                        </p:tav>
                                      </p:tavLst>
                                    </p:anim>
                                  </p:childTnLst>
                                </p:cTn>
                              </p:par>
                            </p:childTnLst>
                          </p:cTn>
                        </p:par>
                        <p:par>
                          <p:cTn id="12" fill="hold">
                            <p:stCondLst>
                              <p:cond delay="2000"/>
                            </p:stCondLst>
                            <p:childTnLst>
                              <p:par>
                                <p:cTn id="13" presetID="10" presetClass="entr" presetSubtype="0" fill="hold" nodeType="afterEffect">
                                  <p:stCondLst>
                                    <p:cond delay="5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childTnLst>
                                </p:cTn>
                              </p:par>
                              <p:par>
                                <p:cTn id="16" presetID="10" presetClass="entr" presetSubtype="0" fill="hold" grpId="0" nodeType="withEffect">
                                  <p:stCondLst>
                                    <p:cond delay="50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1CD0C262-024A-97FA-3C57-1197E8490DE5}"/>
            </a:ext>
          </a:extLst>
        </p:cNvPr>
        <p:cNvGrpSpPr/>
        <p:nvPr/>
      </p:nvGrpSpPr>
      <p:grpSpPr>
        <a:xfrm>
          <a:off x="0" y="0"/>
          <a:ext cx="0" cy="0"/>
          <a:chOff x="0" y="0"/>
          <a:chExt cx="0" cy="0"/>
        </a:xfrm>
      </p:grpSpPr>
      <p:pic>
        <p:nvPicPr>
          <p:cNvPr id="7" name="Foto">
            <a:extLst>
              <a:ext uri="{FF2B5EF4-FFF2-40B4-BE49-F238E27FC236}">
                <a16:creationId xmlns:a16="http://schemas.microsoft.com/office/drawing/2014/main" id="{F6A9C7D3-7020-59C9-C9A1-0E69DE6BBA6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03817697-CA92-1A5C-78BF-6BB18025F8B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1BFB826D-C5ED-FADB-7ACF-41E936F8C7BC}"/>
              </a:ext>
            </a:extLst>
          </p:cNvPr>
          <p:cNvSpPr/>
          <p:nvPr/>
        </p:nvSpPr>
        <p:spPr>
          <a:xfrm>
            <a:off x="569641" y="6315640"/>
            <a:ext cx="1719080"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Gary Bembridge</a:t>
            </a:r>
          </a:p>
        </p:txBody>
      </p:sp>
      <p:grpSp>
        <p:nvGrpSpPr>
          <p:cNvPr id="10" name="Zámok">
            <a:extLst>
              <a:ext uri="{FF2B5EF4-FFF2-40B4-BE49-F238E27FC236}">
                <a16:creationId xmlns:a16="http://schemas.microsoft.com/office/drawing/2014/main" id="{A656EA96-A52D-2D56-769F-660154D52BC1}"/>
              </a:ext>
            </a:extLst>
          </p:cNvPr>
          <p:cNvGrpSpPr/>
          <p:nvPr/>
        </p:nvGrpSpPr>
        <p:grpSpPr>
          <a:xfrm>
            <a:off x="4729007" y="0"/>
            <a:ext cx="2733969" cy="1174038"/>
            <a:chOff x="1536814" y="618836"/>
            <a:chExt cx="3999346" cy="2017334"/>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62CD32DF-829A-3D8A-0052-C8754053113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97A559CE-9A52-9A3C-3274-591D4A73A5CD}"/>
                </a:ext>
              </a:extLst>
            </p:cNvPr>
            <p:cNvSpPr txBox="1"/>
            <p:nvPr/>
          </p:nvSpPr>
          <p:spPr>
            <a:xfrm>
              <a:off x="1536814" y="1805174"/>
              <a:ext cx="3999346" cy="830996"/>
            </a:xfrm>
            <a:prstGeom prst="rect">
              <a:avLst/>
            </a:prstGeom>
            <a:noFill/>
          </p:spPr>
          <p:txBody>
            <a:bodyPr wrap="square" rtlCol="0">
              <a:prstTxWarp prst="textArchUp">
                <a:avLst/>
              </a:prstTxWarp>
              <a:spAutoFit/>
            </a:bodyPr>
            <a:lstStyle/>
            <a:p>
              <a:pPr algn="ctr">
                <a:lnSpc>
                  <a:spcPts val="1400"/>
                </a:lnSpc>
              </a:pPr>
              <a:r>
                <a:rPr lang="sk-SK" sz="2800">
                  <a:effectLst>
                    <a:outerShdw blurRad="38100" dist="38100" dir="2700000" algn="tl">
                      <a:srgbClr val="000000">
                        <a:alpha val="43137"/>
                      </a:srgbClr>
                    </a:outerShdw>
                  </a:effectLst>
                  <a:latin typeface="ZurichCalligraphic" panose="020B7200000000000000" pitchFamily="34" charset="0"/>
                </a:rPr>
                <a:t>Loire</a:t>
              </a:r>
            </a:p>
          </p:txBody>
        </p:sp>
      </p:grpSp>
    </p:spTree>
    <p:extLst>
      <p:ext uri="{BB962C8B-B14F-4D97-AF65-F5344CB8AC3E}">
        <p14:creationId xmlns:p14="http://schemas.microsoft.com/office/powerpoint/2010/main" val="1854942174"/>
      </p:ext>
    </p:extLst>
  </p:cSld>
  <p:clrMapOvr>
    <a:masterClrMapping/>
  </p:clrMapOvr>
  <mc:AlternateContent xmlns:mc="http://schemas.openxmlformats.org/markup-compatibility/2006">
    <mc:Choice xmlns:p14="http://schemas.microsoft.com/office/powerpoint/2010/main" Requires="p14">
      <p:transition spd="slow" p14:dur="2500" advClick="0" advTm="4000">
        <p:wedge/>
        <p:sndAc>
          <p:stSnd loop="1">
            <p:snd r:embed="rId2" name="Domenico Scarlatti - Sonate K.53.wav"/>
          </p:stSnd>
        </p:sndAc>
      </p:transition>
    </mc:Choice>
    <mc:Fallback>
      <p:transition spd="slow" advClick="0" advTm="4000">
        <p:wedge/>
        <p:sndAc>
          <p:stSnd loop="1">
            <p:snd r:embed="rId2" name="Domenico Scarlatti - Sonate K.53.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BA2D4EA-5995-D1FC-A9B4-3C418FE76E6A}"/>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DBD5D13D-209A-CDD8-8D6D-65DB52B56A7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2479BABA-8A0E-25EC-9C8F-73A3482A205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C0D078DE-8E28-CAD1-5ECC-A16D7A10ECC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7327AB5-F83D-FB81-1580-D0222030F1D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EED5366F-E362-FBD4-38B4-B9A7DAB05FC6}"/>
              </a:ext>
            </a:extLst>
          </p:cNvPr>
          <p:cNvSpPr/>
          <p:nvPr/>
        </p:nvSpPr>
        <p:spPr>
          <a:xfrm>
            <a:off x="568800" y="6314400"/>
            <a:ext cx="1572019"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Daniel Jolivet</a:t>
            </a:r>
          </a:p>
        </p:txBody>
      </p:sp>
      <p:grpSp>
        <p:nvGrpSpPr>
          <p:cNvPr id="10" name="Zámok">
            <a:extLst>
              <a:ext uri="{FF2B5EF4-FFF2-40B4-BE49-F238E27FC236}">
                <a16:creationId xmlns:a16="http://schemas.microsoft.com/office/drawing/2014/main" id="{D2FB84A7-1174-024C-A29F-4A5D52F58842}"/>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578D0D31-2DD9-DCC5-FA81-E2086FE00E1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E13D011A-510A-4566-B200-65BD8048B51D}"/>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a:t>
              </a:r>
            </a:p>
            <a:p>
              <a:pPr algn="ctr">
                <a:lnSpc>
                  <a:spcPts val="1400"/>
                </a:lnSpc>
              </a:pPr>
              <a:r>
                <a:rPr lang="sk-SK" sz="1600">
                  <a:latin typeface="ZurichCalligraphic" panose="020B7200000000000000" pitchFamily="34" charset="0"/>
                </a:rPr>
                <a:t>d‘Amboise</a:t>
              </a:r>
            </a:p>
          </p:txBody>
        </p:sp>
      </p:grpSp>
    </p:spTree>
    <p:extLst>
      <p:ext uri="{BB962C8B-B14F-4D97-AF65-F5344CB8AC3E}">
        <p14:creationId xmlns:p14="http://schemas.microsoft.com/office/powerpoint/2010/main" val="2615632363"/>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73FA7A6-EF92-E7C4-0D33-91243091E401}"/>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042B2907-C78C-4EFC-1B39-9AA49309CC9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95684739-7513-211B-F038-E03532353BD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A1958F05-152B-777A-F68E-633FF1CBA47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EFDCDFAA-BA8F-1490-1317-B943D77E739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05661B1F-9A24-2039-ED37-331EA2C75C42}"/>
              </a:ext>
            </a:extLst>
          </p:cNvPr>
          <p:cNvSpPr/>
          <p:nvPr/>
        </p:nvSpPr>
        <p:spPr>
          <a:xfrm>
            <a:off x="569641" y="6315640"/>
            <a:ext cx="1572019"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Daniel Jolivet</a:t>
            </a:r>
          </a:p>
        </p:txBody>
      </p:sp>
      <p:grpSp>
        <p:nvGrpSpPr>
          <p:cNvPr id="10" name="Zámok">
            <a:extLst>
              <a:ext uri="{FF2B5EF4-FFF2-40B4-BE49-F238E27FC236}">
                <a16:creationId xmlns:a16="http://schemas.microsoft.com/office/drawing/2014/main" id="{4151D689-24CA-2426-F788-367AACFCAC35}"/>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10849DCA-2AAD-920C-16BC-075CE0684CF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4B26D743-22F5-404B-4CAB-F7633E0EC6EE}"/>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a:t>
              </a:r>
            </a:p>
            <a:p>
              <a:pPr algn="ctr">
                <a:lnSpc>
                  <a:spcPts val="1400"/>
                </a:lnSpc>
              </a:pPr>
              <a:r>
                <a:rPr lang="sk-SK" sz="1600">
                  <a:latin typeface="ZurichCalligraphic" panose="020B7200000000000000" pitchFamily="34" charset="0"/>
                </a:rPr>
                <a:t>d‘Amboise</a:t>
              </a:r>
            </a:p>
          </p:txBody>
        </p:sp>
      </p:grpSp>
    </p:spTree>
    <p:extLst>
      <p:ext uri="{BB962C8B-B14F-4D97-AF65-F5344CB8AC3E}">
        <p14:creationId xmlns:p14="http://schemas.microsoft.com/office/powerpoint/2010/main" val="3947287822"/>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B32C84B-F712-72BC-F786-8D7E160A3178}"/>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97AACAB4-7435-F00E-5957-B3344964156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D2D9BFDD-7047-157E-7D97-967C69111E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18CA1AE6-98A5-7A1F-75F1-90B540D4C3C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E93F7B04-CDB5-FC57-6F70-EEC42700E7E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9830E083-397B-DD3E-9202-932A6C989BFE}"/>
              </a:ext>
            </a:extLst>
          </p:cNvPr>
          <p:cNvSpPr/>
          <p:nvPr/>
        </p:nvSpPr>
        <p:spPr>
          <a:xfrm>
            <a:off x="569641" y="6315640"/>
            <a:ext cx="1794245"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Damian Entwistle</a:t>
            </a:r>
          </a:p>
        </p:txBody>
      </p:sp>
      <p:grpSp>
        <p:nvGrpSpPr>
          <p:cNvPr id="10" name="Zámok">
            <a:extLst>
              <a:ext uri="{FF2B5EF4-FFF2-40B4-BE49-F238E27FC236}">
                <a16:creationId xmlns:a16="http://schemas.microsoft.com/office/drawing/2014/main" id="{3DA8F65C-5B31-25F3-933A-9A6AAC6AE935}"/>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3D329F09-2F32-A7EC-FBB3-9C7A3C29B4F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9E00D4AE-D8C4-D470-615D-3492D0C1442D}"/>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a:t>
              </a:r>
            </a:p>
            <a:p>
              <a:pPr algn="ctr">
                <a:lnSpc>
                  <a:spcPts val="1400"/>
                </a:lnSpc>
              </a:pPr>
              <a:r>
                <a:rPr lang="sk-SK" sz="1600">
                  <a:latin typeface="ZurichCalligraphic" panose="020B7200000000000000" pitchFamily="34" charset="0"/>
                </a:rPr>
                <a:t>d'Azay-le-Rideau</a:t>
              </a:r>
            </a:p>
          </p:txBody>
        </p:sp>
      </p:grpSp>
    </p:spTree>
    <p:extLst>
      <p:ext uri="{BB962C8B-B14F-4D97-AF65-F5344CB8AC3E}">
        <p14:creationId xmlns:p14="http://schemas.microsoft.com/office/powerpoint/2010/main" val="3287530906"/>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6F2CBF3-6A7E-5FDB-A12B-CAACD1F266B4}"/>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C4E06C58-B61E-EA50-85FA-C2E6560F59E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C5AF4A55-EB36-BEDE-5F6F-006D06DA1AC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5C004B5A-F0FF-C396-A2BD-500D7E04305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F3406B9F-2684-33E9-C13B-D984F8112BA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9FEEF838-EE89-6722-E120-93F81350126C}"/>
              </a:ext>
            </a:extLst>
          </p:cNvPr>
          <p:cNvSpPr/>
          <p:nvPr/>
        </p:nvSpPr>
        <p:spPr>
          <a:xfrm>
            <a:off x="569641" y="6315640"/>
            <a:ext cx="1794245"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Damian Entwistle</a:t>
            </a:r>
          </a:p>
        </p:txBody>
      </p:sp>
      <p:grpSp>
        <p:nvGrpSpPr>
          <p:cNvPr id="10" name="Zámok">
            <a:extLst>
              <a:ext uri="{FF2B5EF4-FFF2-40B4-BE49-F238E27FC236}">
                <a16:creationId xmlns:a16="http://schemas.microsoft.com/office/drawing/2014/main" id="{B76B670B-97CA-EBFA-00E3-A047A7325DC2}"/>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10E905A1-4267-DF03-05B6-710176E2374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5B33BD1D-C921-0E90-C4C0-24E9F6A40386}"/>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a:t>
              </a:r>
            </a:p>
            <a:p>
              <a:pPr algn="ctr">
                <a:lnSpc>
                  <a:spcPts val="1400"/>
                </a:lnSpc>
              </a:pPr>
              <a:r>
                <a:rPr lang="sk-SK" sz="1600">
                  <a:latin typeface="ZurichCalligraphic" panose="020B7200000000000000" pitchFamily="34" charset="0"/>
                </a:rPr>
                <a:t>d'Azay-le-Rideau</a:t>
              </a:r>
            </a:p>
          </p:txBody>
        </p:sp>
      </p:grpSp>
    </p:spTree>
    <p:extLst>
      <p:ext uri="{BB962C8B-B14F-4D97-AF65-F5344CB8AC3E}">
        <p14:creationId xmlns:p14="http://schemas.microsoft.com/office/powerpoint/2010/main" val="2463818204"/>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858E923-53E7-B293-CB4F-6E3AC92DDC49}"/>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B8B61484-FABB-1772-F32F-1A0197321A4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24D7B897-B09A-A543-6047-84B48B3A174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ED606D86-2CCF-A9A2-DE76-AED19420E39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E30E256-2632-5C16-9A95-CB6FB15D164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D29200D9-F466-C477-5C2E-1C41E6ABF99E}"/>
              </a:ext>
            </a:extLst>
          </p:cNvPr>
          <p:cNvSpPr/>
          <p:nvPr/>
        </p:nvSpPr>
        <p:spPr>
          <a:xfrm>
            <a:off x="569641" y="6315640"/>
            <a:ext cx="2189941"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Jean-Pierre Matanowski</a:t>
            </a:r>
          </a:p>
        </p:txBody>
      </p:sp>
      <p:grpSp>
        <p:nvGrpSpPr>
          <p:cNvPr id="10" name="Zámok">
            <a:extLst>
              <a:ext uri="{FF2B5EF4-FFF2-40B4-BE49-F238E27FC236}">
                <a16:creationId xmlns:a16="http://schemas.microsoft.com/office/drawing/2014/main" id="{1036EC75-3565-6369-0D84-6FF55BF5C9C8}"/>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83917767-2FC9-AB5E-93F8-363E2F04BA5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1249D539-E15D-ACBD-3E35-FBE7D688FEEF}"/>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Brézé</a:t>
              </a:r>
            </a:p>
          </p:txBody>
        </p:sp>
      </p:grpSp>
    </p:spTree>
    <p:extLst>
      <p:ext uri="{BB962C8B-B14F-4D97-AF65-F5344CB8AC3E}">
        <p14:creationId xmlns:p14="http://schemas.microsoft.com/office/powerpoint/2010/main" val="3422076452"/>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D0A5AB3-7F99-3504-3021-59DDB4F21BFB}"/>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96E2A169-BDDB-D867-C98E-201C24B087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CD47B79C-6B97-A528-E304-1E266BB7067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59CB8AB6-4AE0-DB42-9D7D-42019F11B22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40143725-10AD-9758-9B1C-752D4CF3C6C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20F9C2B0-83E0-4C0A-639E-36E3197F0C85}"/>
              </a:ext>
            </a:extLst>
          </p:cNvPr>
          <p:cNvSpPr/>
          <p:nvPr/>
        </p:nvSpPr>
        <p:spPr>
          <a:xfrm>
            <a:off x="569641" y="6315640"/>
            <a:ext cx="2189941"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Jean-Pierre Matanowski</a:t>
            </a:r>
          </a:p>
        </p:txBody>
      </p:sp>
      <p:grpSp>
        <p:nvGrpSpPr>
          <p:cNvPr id="10" name="Zámok">
            <a:extLst>
              <a:ext uri="{FF2B5EF4-FFF2-40B4-BE49-F238E27FC236}">
                <a16:creationId xmlns:a16="http://schemas.microsoft.com/office/drawing/2014/main" id="{220B6E24-C5A6-9D5A-0B4A-01DEDE72A472}"/>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71B8A9E8-DF5E-31C8-F8D4-C8D87E998D0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BDF68BF6-308F-E212-7021-1569BC43D183}"/>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Chenonceau</a:t>
              </a:r>
            </a:p>
          </p:txBody>
        </p:sp>
      </p:grpSp>
    </p:spTree>
    <p:extLst>
      <p:ext uri="{BB962C8B-B14F-4D97-AF65-F5344CB8AC3E}">
        <p14:creationId xmlns:p14="http://schemas.microsoft.com/office/powerpoint/2010/main" val="3280921778"/>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2A31FB9-E449-A27C-358B-6F93547972CF}"/>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89490117-DF05-0901-F081-06AAE30405A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E8AEE240-1A97-30F5-F0B6-568E3D12009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3FED0087-6A61-1196-BF36-4FE7B4B056F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5D277ACC-22F6-A550-4FDB-2F01A732514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FFE6C44E-297D-1325-BD1D-7DFEFEE428F9}"/>
              </a:ext>
            </a:extLst>
          </p:cNvPr>
          <p:cNvSpPr/>
          <p:nvPr/>
        </p:nvSpPr>
        <p:spPr>
          <a:xfrm>
            <a:off x="569641" y="6315640"/>
            <a:ext cx="1563850"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Peter Jaspers</a:t>
            </a:r>
          </a:p>
        </p:txBody>
      </p:sp>
      <p:grpSp>
        <p:nvGrpSpPr>
          <p:cNvPr id="10" name="Zámok">
            <a:extLst>
              <a:ext uri="{FF2B5EF4-FFF2-40B4-BE49-F238E27FC236}">
                <a16:creationId xmlns:a16="http://schemas.microsoft.com/office/drawing/2014/main" id="{3C9B6655-7C63-9C53-E5EB-56923A9A5939}"/>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719F1B64-CB0D-CDFD-9163-5F50461BC0F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075B580D-2EE7-BC57-B7F2-6C07786FF498}"/>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Chenonceau</a:t>
              </a:r>
            </a:p>
          </p:txBody>
        </p:sp>
      </p:grpSp>
    </p:spTree>
    <p:extLst>
      <p:ext uri="{BB962C8B-B14F-4D97-AF65-F5344CB8AC3E}">
        <p14:creationId xmlns:p14="http://schemas.microsoft.com/office/powerpoint/2010/main" val="4175847992"/>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D17DD40-6732-C173-41D7-2EBF55020D4E}"/>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EA35D2B0-96EF-5467-E5ED-2F77A4D72E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882FAC5E-0475-8641-523A-E151EFAF872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60E52AF3-EF7C-39AE-6425-A70AED34396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46F39C2F-B786-F8E8-206D-1F844C2E484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D5D6698F-F968-060B-E63A-41FB4B8CAD26}"/>
              </a:ext>
            </a:extLst>
          </p:cNvPr>
          <p:cNvSpPr/>
          <p:nvPr/>
        </p:nvSpPr>
        <p:spPr>
          <a:xfrm>
            <a:off x="569641" y="6315640"/>
            <a:ext cx="2189941"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Jean-Pierre Matanowski</a:t>
            </a:r>
          </a:p>
        </p:txBody>
      </p:sp>
      <p:grpSp>
        <p:nvGrpSpPr>
          <p:cNvPr id="10" name="Zámok">
            <a:extLst>
              <a:ext uri="{FF2B5EF4-FFF2-40B4-BE49-F238E27FC236}">
                <a16:creationId xmlns:a16="http://schemas.microsoft.com/office/drawing/2014/main" id="{537364BE-2A0B-115B-B1F6-00F6B04247DB}"/>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AFDAF89A-79E8-BBA2-A7E4-A1FBA302922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9C1058DB-7C63-22F8-52F6-DACF4E070A20}"/>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Chenonceau</a:t>
              </a:r>
            </a:p>
          </p:txBody>
        </p:sp>
      </p:grpSp>
    </p:spTree>
    <p:extLst>
      <p:ext uri="{BB962C8B-B14F-4D97-AF65-F5344CB8AC3E}">
        <p14:creationId xmlns:p14="http://schemas.microsoft.com/office/powerpoint/2010/main" val="2363801908"/>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E1FA7FB9-C846-A61F-FD50-79DAFE0E9568}"/>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884B08F6-0BED-84A0-B32F-4F960600B8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993817E0-2B15-FF75-1FFC-3E40206165A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3EE1848B-57B4-1C4D-1587-F4D2835E08A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7E8A5626-B60B-35F4-7BFC-6F3B05C7D68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D0EEC55C-6163-7CC8-E92C-CEE8CFDE719B}"/>
              </a:ext>
            </a:extLst>
          </p:cNvPr>
          <p:cNvSpPr/>
          <p:nvPr/>
        </p:nvSpPr>
        <p:spPr>
          <a:xfrm>
            <a:off x="569641" y="6315640"/>
            <a:ext cx="1572019"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Daniel Jolivet</a:t>
            </a:r>
          </a:p>
        </p:txBody>
      </p:sp>
      <p:grpSp>
        <p:nvGrpSpPr>
          <p:cNvPr id="10" name="Zámok">
            <a:extLst>
              <a:ext uri="{FF2B5EF4-FFF2-40B4-BE49-F238E27FC236}">
                <a16:creationId xmlns:a16="http://schemas.microsoft.com/office/drawing/2014/main" id="{34AF98EA-AB7E-9DDE-211E-39E0D7D434E5}"/>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D9CBD4F4-84B9-9F37-63EC-FBD2E7AFE1D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7C2431FE-68C9-B12A-0441-0606DA1C2F01}"/>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Chenonceau</a:t>
              </a:r>
            </a:p>
          </p:txBody>
        </p:sp>
      </p:grpSp>
    </p:spTree>
    <p:extLst>
      <p:ext uri="{BB962C8B-B14F-4D97-AF65-F5344CB8AC3E}">
        <p14:creationId xmlns:p14="http://schemas.microsoft.com/office/powerpoint/2010/main" val="4176875428"/>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8AB1CED-CD4E-205D-62ED-ADCA82D93BC4}"/>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42FE2FE2-2061-80C4-E439-CA4A3A01C7E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0DD71994-C882-2F3F-0FD4-2E7B9BBE7A1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43F3CE89-2A0F-171E-8B7F-F519A3A7D85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3C8D75B6-D4B0-3E71-4B46-121D2C36913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BEE2C74E-BFFF-3CC6-271A-0351E3C4524E}"/>
              </a:ext>
            </a:extLst>
          </p:cNvPr>
          <p:cNvSpPr/>
          <p:nvPr/>
        </p:nvSpPr>
        <p:spPr>
          <a:xfrm>
            <a:off x="569641" y="6315640"/>
            <a:ext cx="1794245"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Damian Entwistle</a:t>
            </a:r>
          </a:p>
        </p:txBody>
      </p:sp>
      <p:grpSp>
        <p:nvGrpSpPr>
          <p:cNvPr id="10" name="Zámok">
            <a:extLst>
              <a:ext uri="{FF2B5EF4-FFF2-40B4-BE49-F238E27FC236}">
                <a16:creationId xmlns:a16="http://schemas.microsoft.com/office/drawing/2014/main" id="{4244DCA2-96D7-E89B-B56C-9E879B47299C}"/>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7B10F5D8-F0C6-CA21-995C-5BF3418F560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66A9E5B2-27A2-9E23-CCA9-E945757B99AC}"/>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Chenonceau</a:t>
              </a:r>
            </a:p>
          </p:txBody>
        </p:sp>
      </p:grpSp>
    </p:spTree>
    <p:extLst>
      <p:ext uri="{BB962C8B-B14F-4D97-AF65-F5344CB8AC3E}">
        <p14:creationId xmlns:p14="http://schemas.microsoft.com/office/powerpoint/2010/main" val="2100938957"/>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B4D8743-D682-E0A2-CC32-98C44020ED76}"/>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BEEA4AEA-297C-C221-AE14-F33CEF5A2D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444D701F-C1F2-D422-3960-B0CCD5C3BA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9A98960D-03CB-9D35-88DF-C739033F9AC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6BF2D83-F113-E26F-2F68-6485A7D0E9B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C84C6F29-977D-B837-DC52-E56FA92F68EE}"/>
              </a:ext>
            </a:extLst>
          </p:cNvPr>
          <p:cNvSpPr/>
          <p:nvPr/>
        </p:nvSpPr>
        <p:spPr>
          <a:xfrm>
            <a:off x="569641" y="6315640"/>
            <a:ext cx="1572019"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Peter Jaspers</a:t>
            </a:r>
          </a:p>
        </p:txBody>
      </p:sp>
      <p:grpSp>
        <p:nvGrpSpPr>
          <p:cNvPr id="10" name="Zámok">
            <a:extLst>
              <a:ext uri="{FF2B5EF4-FFF2-40B4-BE49-F238E27FC236}">
                <a16:creationId xmlns:a16="http://schemas.microsoft.com/office/drawing/2014/main" id="{DD35B62F-30D9-80B4-A4C1-CB76575EC260}"/>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09C2BA94-7863-BC55-17DC-08E2CD27CE0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E30C7B07-044F-CD44-B391-5F9F83E5A3BD}"/>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Chinon</a:t>
              </a:r>
            </a:p>
          </p:txBody>
        </p:sp>
      </p:grpSp>
    </p:spTree>
    <p:extLst>
      <p:ext uri="{BB962C8B-B14F-4D97-AF65-F5344CB8AC3E}">
        <p14:creationId xmlns:p14="http://schemas.microsoft.com/office/powerpoint/2010/main" val="627544623"/>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DD1A14A-9D72-8597-3EAE-5CA87471E031}"/>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8F5A664B-F9AA-293B-8495-31F44CC2810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E5FE1EFB-3C52-5321-7A88-37F2136401D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414C2F95-10AC-5745-FC47-D050C88B82E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47CA26B9-94D2-2B3C-F9E7-8229C8C02D9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182DFAC9-7D85-1740-7D32-B031B41FDC4D}"/>
              </a:ext>
            </a:extLst>
          </p:cNvPr>
          <p:cNvSpPr/>
          <p:nvPr/>
        </p:nvSpPr>
        <p:spPr>
          <a:xfrm>
            <a:off x="569641" y="6315640"/>
            <a:ext cx="1536071"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Graham Hart</a:t>
            </a:r>
          </a:p>
        </p:txBody>
      </p:sp>
      <p:grpSp>
        <p:nvGrpSpPr>
          <p:cNvPr id="10" name="Zámok">
            <a:extLst>
              <a:ext uri="{FF2B5EF4-FFF2-40B4-BE49-F238E27FC236}">
                <a16:creationId xmlns:a16="http://schemas.microsoft.com/office/drawing/2014/main" id="{5AC4DF23-2DE0-5039-994F-9E509A794C41}"/>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AC12BCC0-EA5D-8AD6-701A-816B3E9E13A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37A63EE3-2F59-AC35-BED3-21E600D6E938}"/>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Chinon</a:t>
              </a:r>
            </a:p>
          </p:txBody>
        </p:sp>
      </p:grpSp>
    </p:spTree>
    <p:extLst>
      <p:ext uri="{BB962C8B-B14F-4D97-AF65-F5344CB8AC3E}">
        <p14:creationId xmlns:p14="http://schemas.microsoft.com/office/powerpoint/2010/main" val="1476484220"/>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7E9E4ED-64BE-4701-5E48-25A8094E5348}"/>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7F912CEF-43FE-964A-671C-35B6B63E7AC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D14B16D8-0504-6053-1A26-BF401D48F90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7CA51B8A-D3D6-F874-FC99-262B4AE383F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3608C131-F8AA-D326-8951-B4E78BBFF40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4BA4380D-F9D3-B82A-E2C3-58B09377E8C6}"/>
              </a:ext>
            </a:extLst>
          </p:cNvPr>
          <p:cNvSpPr/>
          <p:nvPr/>
        </p:nvSpPr>
        <p:spPr>
          <a:xfrm>
            <a:off x="569641" y="6315640"/>
            <a:ext cx="1572019"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Daniel Jolivet</a:t>
            </a:r>
          </a:p>
        </p:txBody>
      </p:sp>
      <p:grpSp>
        <p:nvGrpSpPr>
          <p:cNvPr id="10" name="Zámok">
            <a:extLst>
              <a:ext uri="{FF2B5EF4-FFF2-40B4-BE49-F238E27FC236}">
                <a16:creationId xmlns:a16="http://schemas.microsoft.com/office/drawing/2014/main" id="{0487448E-5CB2-6D0E-EAA5-E510A89A739C}"/>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6D2AD754-9B64-F864-BC8B-623A8C0A043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3E98B6DE-1050-738B-A2F8-16FCCFBE3D7D}"/>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Chinon</a:t>
              </a:r>
            </a:p>
          </p:txBody>
        </p:sp>
      </p:grpSp>
    </p:spTree>
    <p:extLst>
      <p:ext uri="{BB962C8B-B14F-4D97-AF65-F5344CB8AC3E}">
        <p14:creationId xmlns:p14="http://schemas.microsoft.com/office/powerpoint/2010/main" val="3770797402"/>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4FAD854-6FAB-105B-DF12-CD0AAEE97E86}"/>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117DC43C-BC48-808A-3299-C3AE63791EC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166E73E8-1102-F92F-D7A8-9E0E06E2BC9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2DB213C1-57D8-0ECA-690B-42DDABDFF31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34B44719-F127-034B-BDFC-3B00036FD36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4D671DBD-8110-1495-A359-6CAD334F5090}"/>
              </a:ext>
            </a:extLst>
          </p:cNvPr>
          <p:cNvSpPr/>
          <p:nvPr/>
        </p:nvSpPr>
        <p:spPr>
          <a:xfrm>
            <a:off x="569641" y="6315640"/>
            <a:ext cx="2189941"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Jean-Pierre Matanowski</a:t>
            </a:r>
          </a:p>
        </p:txBody>
      </p:sp>
      <p:grpSp>
        <p:nvGrpSpPr>
          <p:cNvPr id="10" name="Zámok">
            <a:extLst>
              <a:ext uri="{FF2B5EF4-FFF2-40B4-BE49-F238E27FC236}">
                <a16:creationId xmlns:a16="http://schemas.microsoft.com/office/drawing/2014/main" id="{6F58B74A-99D0-3FC4-5C30-C4C771AA056A}"/>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16CB611F-01B9-0401-44E8-E2C932D2011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E7B2C130-E66A-68D6-0981-76C389D0A98E}"/>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Montreuil-Bellay</a:t>
              </a:r>
            </a:p>
          </p:txBody>
        </p:sp>
      </p:grpSp>
    </p:spTree>
    <p:extLst>
      <p:ext uri="{BB962C8B-B14F-4D97-AF65-F5344CB8AC3E}">
        <p14:creationId xmlns:p14="http://schemas.microsoft.com/office/powerpoint/2010/main" val="1625324013"/>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59099EB-E5F4-773F-D890-EBC5D1245B48}"/>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A2F1B294-D37F-2020-1691-5639BDAB9DA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02D2E62F-A9E5-8E5E-FB9B-46354A12E03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0A765ED4-08F4-C83B-CF16-BBE05B23A90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1DDAAA11-753C-F45A-701A-C8BD9B11FA8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993E2368-1E16-8EF6-E8D7-B823798F0777}"/>
              </a:ext>
            </a:extLst>
          </p:cNvPr>
          <p:cNvSpPr/>
          <p:nvPr/>
        </p:nvSpPr>
        <p:spPr>
          <a:xfrm>
            <a:off x="569641" y="6315640"/>
            <a:ext cx="2189941"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Jean-Pierre Matanowski</a:t>
            </a:r>
          </a:p>
        </p:txBody>
      </p:sp>
      <p:grpSp>
        <p:nvGrpSpPr>
          <p:cNvPr id="10" name="Zámok">
            <a:extLst>
              <a:ext uri="{FF2B5EF4-FFF2-40B4-BE49-F238E27FC236}">
                <a16:creationId xmlns:a16="http://schemas.microsoft.com/office/drawing/2014/main" id="{543C3B76-AD1A-B143-9045-AB7CF6236189}"/>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F9B54BD3-1BD8-4B3C-E7C0-E920ACE3EBB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F695682D-2326-8439-82A3-FA3BECED1CFB}"/>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Lys-Saint-Georges</a:t>
              </a:r>
            </a:p>
          </p:txBody>
        </p:sp>
      </p:grpSp>
    </p:spTree>
    <p:extLst>
      <p:ext uri="{BB962C8B-B14F-4D97-AF65-F5344CB8AC3E}">
        <p14:creationId xmlns:p14="http://schemas.microsoft.com/office/powerpoint/2010/main" val="884974897"/>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44FCEEA-BD0E-2737-5D60-3BC998D6E51F}"/>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73385B84-3B64-3A66-0223-414D08ED38F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17D62C7C-E94F-CEB3-7FB1-26453F412DA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4EE9A78A-95E0-1D92-B2B8-26B2D15EC1F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FDAA95BC-C041-5FF6-03C4-ABFDF4BA92B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5B6D3F0A-4763-9F0C-0AE0-C2687620D109}"/>
              </a:ext>
            </a:extLst>
          </p:cNvPr>
          <p:cNvSpPr/>
          <p:nvPr/>
        </p:nvSpPr>
        <p:spPr>
          <a:xfrm>
            <a:off x="569641" y="6315640"/>
            <a:ext cx="1572019"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Daniel Jolivet</a:t>
            </a:r>
          </a:p>
        </p:txBody>
      </p:sp>
      <p:grpSp>
        <p:nvGrpSpPr>
          <p:cNvPr id="10" name="Zámok">
            <a:extLst>
              <a:ext uri="{FF2B5EF4-FFF2-40B4-BE49-F238E27FC236}">
                <a16:creationId xmlns:a16="http://schemas.microsoft.com/office/drawing/2014/main" id="{98B857A0-88D4-F3BF-3A40-DEC9481AB5DA}"/>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86BBE17F-BF35-66C8-98C4-FBDA45E32DD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75FBA1FE-B669-B182-F1CF-E141D9B58D17}"/>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Sarzay</a:t>
              </a:r>
            </a:p>
          </p:txBody>
        </p:sp>
      </p:grpSp>
    </p:spTree>
    <p:extLst>
      <p:ext uri="{BB962C8B-B14F-4D97-AF65-F5344CB8AC3E}">
        <p14:creationId xmlns:p14="http://schemas.microsoft.com/office/powerpoint/2010/main" val="235722038"/>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A22DF92-E709-8856-D94E-67EFD619E82B}"/>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6635AE95-E091-5F35-763E-FFB41EF178E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9C8E0281-B016-015F-F1F7-45EC75613B6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3EFE8B52-F627-F50F-2143-39B84EF665E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D311AFB2-3811-4DBA-1962-61DB715BA6F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C49781C4-44AC-72FB-D1FF-97B0B951B6B0}"/>
              </a:ext>
            </a:extLst>
          </p:cNvPr>
          <p:cNvSpPr/>
          <p:nvPr/>
        </p:nvSpPr>
        <p:spPr>
          <a:xfrm>
            <a:off x="569641" y="6315640"/>
            <a:ext cx="1572019"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Daniel Jolivet</a:t>
            </a:r>
          </a:p>
        </p:txBody>
      </p:sp>
      <p:grpSp>
        <p:nvGrpSpPr>
          <p:cNvPr id="10" name="Zámok">
            <a:extLst>
              <a:ext uri="{FF2B5EF4-FFF2-40B4-BE49-F238E27FC236}">
                <a16:creationId xmlns:a16="http://schemas.microsoft.com/office/drawing/2014/main" id="{656027C0-3914-9906-7A8E-28C10995D9C7}"/>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3B0DF1E7-A4CE-379B-4C0D-C543D98CB03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B04F5112-9FD8-2993-D7BE-B14DC5A51B6D}"/>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du</a:t>
              </a:r>
            </a:p>
            <a:p>
              <a:pPr algn="ctr">
                <a:lnSpc>
                  <a:spcPts val="1400"/>
                </a:lnSpc>
              </a:pPr>
              <a:r>
                <a:rPr lang="sk-SK" sz="1600">
                  <a:latin typeface="ZurichCalligraphic" panose="020B7200000000000000" pitchFamily="34" charset="0"/>
                </a:rPr>
                <a:t>Plessis-Macé</a:t>
              </a:r>
            </a:p>
          </p:txBody>
        </p:sp>
      </p:grpSp>
    </p:spTree>
    <p:extLst>
      <p:ext uri="{BB962C8B-B14F-4D97-AF65-F5344CB8AC3E}">
        <p14:creationId xmlns:p14="http://schemas.microsoft.com/office/powerpoint/2010/main" val="3917501618"/>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22728EF-3428-5CF0-F6D6-F848A37358A3}"/>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32110CAC-BA3B-3B8B-FFD8-32064518081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635DEA7C-2AC1-CC05-327F-A708A90558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F8145BE2-C01D-0963-791B-7990D59ECCC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452823E5-11D9-D6A4-28E9-5C8BC73B6C4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9B2A9A39-A8CA-3C8A-B253-6DA5C955C2DE}"/>
              </a:ext>
            </a:extLst>
          </p:cNvPr>
          <p:cNvSpPr/>
          <p:nvPr/>
        </p:nvSpPr>
        <p:spPr>
          <a:xfrm>
            <a:off x="569641" y="6315640"/>
            <a:ext cx="1572019"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Daniel Jolivet</a:t>
            </a:r>
          </a:p>
        </p:txBody>
      </p:sp>
      <p:grpSp>
        <p:nvGrpSpPr>
          <p:cNvPr id="10" name="Zámok">
            <a:extLst>
              <a:ext uri="{FF2B5EF4-FFF2-40B4-BE49-F238E27FC236}">
                <a16:creationId xmlns:a16="http://schemas.microsoft.com/office/drawing/2014/main" id="{9CD27A80-8269-631F-48B1-7EC381DEFF9A}"/>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5FD0FC66-E379-1277-6C0A-177D47156DC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58DCABB7-2884-237A-330A-1EE18D790510}"/>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du</a:t>
              </a:r>
            </a:p>
            <a:p>
              <a:pPr algn="ctr">
                <a:lnSpc>
                  <a:spcPts val="1400"/>
                </a:lnSpc>
              </a:pPr>
              <a:r>
                <a:rPr lang="sk-SK" sz="1600">
                  <a:latin typeface="ZurichCalligraphic" panose="020B7200000000000000" pitchFamily="34" charset="0"/>
                </a:rPr>
                <a:t>Plessis-Macé</a:t>
              </a:r>
            </a:p>
          </p:txBody>
        </p:sp>
      </p:grpSp>
    </p:spTree>
    <p:extLst>
      <p:ext uri="{BB962C8B-B14F-4D97-AF65-F5344CB8AC3E}">
        <p14:creationId xmlns:p14="http://schemas.microsoft.com/office/powerpoint/2010/main" val="3139597715"/>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E863A66-2F5A-EF10-9E5B-8BA8CEE01C89}"/>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8422003D-E501-2DC5-608F-A01FF98065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570B46BB-B90A-4F72-C4E3-41658B4EB54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E6FC9EA2-8F67-1456-DE40-07C46070E57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D5A336F5-091C-845F-31E7-906FF3C0F35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A3868F71-3DA4-3D4B-4A85-BBFA8035A7E8}"/>
              </a:ext>
            </a:extLst>
          </p:cNvPr>
          <p:cNvSpPr/>
          <p:nvPr/>
        </p:nvSpPr>
        <p:spPr>
          <a:xfrm>
            <a:off x="569641" y="6315640"/>
            <a:ext cx="1572019"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Daniel Jolivet</a:t>
            </a:r>
          </a:p>
        </p:txBody>
      </p:sp>
      <p:grpSp>
        <p:nvGrpSpPr>
          <p:cNvPr id="10" name="Zámok">
            <a:extLst>
              <a:ext uri="{FF2B5EF4-FFF2-40B4-BE49-F238E27FC236}">
                <a16:creationId xmlns:a16="http://schemas.microsoft.com/office/drawing/2014/main" id="{B39529DF-939F-6C78-F69D-628A1020DE8B}"/>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4617EF02-8B3D-5586-EBE8-97538467517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8FFBA8F3-A1DC-7B8D-BF4A-85EDBE290A31}"/>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Saumur</a:t>
              </a:r>
            </a:p>
          </p:txBody>
        </p:sp>
      </p:grpSp>
    </p:spTree>
    <p:extLst>
      <p:ext uri="{BB962C8B-B14F-4D97-AF65-F5344CB8AC3E}">
        <p14:creationId xmlns:p14="http://schemas.microsoft.com/office/powerpoint/2010/main" val="2971038554"/>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05580BB-3043-E2AB-78E9-38AB29628423}"/>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206A5FB0-FF24-D08B-7ADA-8A345E9BA1C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FE416391-C270-4692-408B-FF50D4D0E7A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929FA5CD-DED4-F341-832B-6160464891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054D1E56-B3D0-603B-577A-5DA09A43F4F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0444CAEC-22FB-213D-4976-4E507C8A45F9}"/>
              </a:ext>
            </a:extLst>
          </p:cNvPr>
          <p:cNvSpPr/>
          <p:nvPr/>
        </p:nvSpPr>
        <p:spPr>
          <a:xfrm>
            <a:off x="569641" y="6315640"/>
            <a:ext cx="1572019"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Daniel Jolivet</a:t>
            </a:r>
          </a:p>
        </p:txBody>
      </p:sp>
      <p:grpSp>
        <p:nvGrpSpPr>
          <p:cNvPr id="10" name="Zámok">
            <a:extLst>
              <a:ext uri="{FF2B5EF4-FFF2-40B4-BE49-F238E27FC236}">
                <a16:creationId xmlns:a16="http://schemas.microsoft.com/office/drawing/2014/main" id="{571B6399-DF77-131A-DF90-923ECEDB3350}"/>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8F1DD91E-9C20-29F1-D01F-40AD9071DB5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F63F7244-779E-8379-D964-F9EA535ED0BF}"/>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Saumur</a:t>
              </a:r>
            </a:p>
          </p:txBody>
        </p:sp>
      </p:grpSp>
    </p:spTree>
    <p:extLst>
      <p:ext uri="{BB962C8B-B14F-4D97-AF65-F5344CB8AC3E}">
        <p14:creationId xmlns:p14="http://schemas.microsoft.com/office/powerpoint/2010/main" val="1008943291"/>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ACBBCC4-9381-0222-32FF-9BBA0A95523E}"/>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E880545B-1B08-BCD9-9B4B-336A1F64A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B3CD0AB0-E8AA-6894-92CB-B473B91A34E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3DBAE026-DE4F-CE8A-DC8C-C919DE5C3D2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F3E3DCCA-57FD-5CCD-C340-38B3329C01A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1ADA6063-0BBA-CE05-7E3A-72EDCEC28F90}"/>
              </a:ext>
            </a:extLst>
          </p:cNvPr>
          <p:cNvSpPr/>
          <p:nvPr/>
        </p:nvSpPr>
        <p:spPr>
          <a:xfrm>
            <a:off x="569641" y="6315640"/>
            <a:ext cx="1536071"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Graham Hart</a:t>
            </a:r>
          </a:p>
        </p:txBody>
      </p:sp>
      <p:grpSp>
        <p:nvGrpSpPr>
          <p:cNvPr id="10" name="Zámok">
            <a:extLst>
              <a:ext uri="{FF2B5EF4-FFF2-40B4-BE49-F238E27FC236}">
                <a16:creationId xmlns:a16="http://schemas.microsoft.com/office/drawing/2014/main" id="{44253F21-2D54-BCCF-30B5-69FC5B49FAFF}"/>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1504E349-253D-4460-04BD-22F6ED1C47C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15035839-0346-06C4-57B4-FD2C94B95A21}"/>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Saumur</a:t>
              </a:r>
            </a:p>
          </p:txBody>
        </p:sp>
      </p:grpSp>
    </p:spTree>
    <p:extLst>
      <p:ext uri="{BB962C8B-B14F-4D97-AF65-F5344CB8AC3E}">
        <p14:creationId xmlns:p14="http://schemas.microsoft.com/office/powerpoint/2010/main" val="344980960"/>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1811A53-D1A6-5483-403A-5340C537100A}"/>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99415EF7-B2E4-0D1F-C84B-733B449696C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9603858A-19D3-7169-1BB6-8F8BDDD619A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F8956DA4-5195-19B9-5E22-2EAA1038E45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B8201451-15D9-CD11-F1B5-949501010EE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CD0FA264-738A-67CB-17BA-122DF89CD546}"/>
              </a:ext>
            </a:extLst>
          </p:cNvPr>
          <p:cNvSpPr/>
          <p:nvPr/>
        </p:nvSpPr>
        <p:spPr>
          <a:xfrm>
            <a:off x="569641" y="6315640"/>
            <a:ext cx="1679864"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Philippe Guillot</a:t>
            </a:r>
          </a:p>
        </p:txBody>
      </p:sp>
      <p:grpSp>
        <p:nvGrpSpPr>
          <p:cNvPr id="10" name="Zámok">
            <a:extLst>
              <a:ext uri="{FF2B5EF4-FFF2-40B4-BE49-F238E27FC236}">
                <a16:creationId xmlns:a16="http://schemas.microsoft.com/office/drawing/2014/main" id="{53966100-A986-644D-0DFA-75BAD73F6A73}"/>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0BC01147-2395-B7BD-A97C-9AF1A6B8E55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9ED6DCE1-CA4F-56CD-6EA1-7BAA1004B65A}"/>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Chaumont</a:t>
              </a:r>
            </a:p>
          </p:txBody>
        </p:sp>
      </p:grpSp>
    </p:spTree>
    <p:extLst>
      <p:ext uri="{BB962C8B-B14F-4D97-AF65-F5344CB8AC3E}">
        <p14:creationId xmlns:p14="http://schemas.microsoft.com/office/powerpoint/2010/main" val="3500844554"/>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A13A33F-7DF6-224A-7B10-9D65D66EE2D7}"/>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483EC8B0-61AB-CF1C-E74A-EF5ABD077B6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C0B84107-5F01-34B0-AF8E-01F01FE2CF7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6D53F17A-F9FC-7931-5D9A-3FFF678F012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56C7905B-0C0A-B1D4-7C7F-A302B68EBB3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9D47555A-6C5E-8B40-2516-1B49C75B6E27}"/>
              </a:ext>
            </a:extLst>
          </p:cNvPr>
          <p:cNvSpPr/>
          <p:nvPr/>
        </p:nvSpPr>
        <p:spPr>
          <a:xfrm>
            <a:off x="569641" y="6315640"/>
            <a:ext cx="1536071"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Graham Hart</a:t>
            </a:r>
          </a:p>
        </p:txBody>
      </p:sp>
      <p:grpSp>
        <p:nvGrpSpPr>
          <p:cNvPr id="10" name="Zámok">
            <a:extLst>
              <a:ext uri="{FF2B5EF4-FFF2-40B4-BE49-F238E27FC236}">
                <a16:creationId xmlns:a16="http://schemas.microsoft.com/office/drawing/2014/main" id="{236CE5C3-0F29-8E87-8548-4B84946E3498}"/>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3B56C59B-13C7-84C4-0303-28536C59F58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069D8A04-4F6E-5A52-4F02-0AFB53A59135}"/>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a:t>
              </a:r>
            </a:p>
            <a:p>
              <a:pPr algn="ctr">
                <a:lnSpc>
                  <a:spcPts val="1400"/>
                </a:lnSpc>
              </a:pPr>
              <a:r>
                <a:rPr lang="sk-SK" sz="1600">
                  <a:latin typeface="ZurichCalligraphic" panose="020B7200000000000000" pitchFamily="34" charset="0"/>
                </a:rPr>
                <a:t>d'Ussé</a:t>
              </a:r>
            </a:p>
          </p:txBody>
        </p:sp>
      </p:grpSp>
    </p:spTree>
    <p:extLst>
      <p:ext uri="{BB962C8B-B14F-4D97-AF65-F5344CB8AC3E}">
        <p14:creationId xmlns:p14="http://schemas.microsoft.com/office/powerpoint/2010/main" val="1610356707"/>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E24F057-7A74-E5BF-08EB-4375A48BF215}"/>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BE1BE115-7677-59B4-2E39-37499C9234B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9D7159D9-5C03-46F7-E7EC-8DA9654B3FB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17F6927A-DC01-D001-B4BE-3E73ADFE207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22845039-56BB-1222-1754-CACED83E665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6DB7BDEC-D823-D8BF-4712-B360D974CDDB}"/>
              </a:ext>
            </a:extLst>
          </p:cNvPr>
          <p:cNvSpPr/>
          <p:nvPr/>
        </p:nvSpPr>
        <p:spPr>
          <a:xfrm>
            <a:off x="569641" y="6315640"/>
            <a:ext cx="1572019"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Daniel Jolivet</a:t>
            </a:r>
          </a:p>
        </p:txBody>
      </p:sp>
      <p:grpSp>
        <p:nvGrpSpPr>
          <p:cNvPr id="10" name="Zámok">
            <a:extLst>
              <a:ext uri="{FF2B5EF4-FFF2-40B4-BE49-F238E27FC236}">
                <a16:creationId xmlns:a16="http://schemas.microsoft.com/office/drawing/2014/main" id="{8D15BC0A-8615-DE1E-3CA6-180CA99F9021}"/>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DEF1532E-57E1-6A80-DC6D-589888AE49F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61BAB619-C6DC-D216-23AA-13CD53A47F30}"/>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a:t>
              </a:r>
            </a:p>
            <a:p>
              <a:pPr algn="ctr">
                <a:lnSpc>
                  <a:spcPts val="1400"/>
                </a:lnSpc>
              </a:pPr>
              <a:r>
                <a:rPr lang="sk-SK" sz="1600">
                  <a:latin typeface="ZurichCalligraphic" panose="020B7200000000000000" pitchFamily="34" charset="0"/>
                </a:rPr>
                <a:t>d'Ussé</a:t>
              </a:r>
            </a:p>
          </p:txBody>
        </p:sp>
      </p:grpSp>
    </p:spTree>
    <p:extLst>
      <p:ext uri="{BB962C8B-B14F-4D97-AF65-F5344CB8AC3E}">
        <p14:creationId xmlns:p14="http://schemas.microsoft.com/office/powerpoint/2010/main" val="252442461"/>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E9B5181-E0D6-47E3-1E3D-B994D144A913}"/>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E71277D9-5372-36DB-F949-7FBB8D7680F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45CFFB62-7D6D-97BD-0EBB-6AD593B7948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CD09879B-2819-3215-ABFC-5676F2B84FA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3A7A3794-726F-6E83-AC44-8573D3AADDE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6D5538F4-DFC7-FB93-9FA0-081ED2DF3F74}"/>
              </a:ext>
            </a:extLst>
          </p:cNvPr>
          <p:cNvSpPr/>
          <p:nvPr/>
        </p:nvSpPr>
        <p:spPr>
          <a:xfrm>
            <a:off x="569641" y="6315640"/>
            <a:ext cx="1536071"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Graham Hart</a:t>
            </a:r>
          </a:p>
        </p:txBody>
      </p:sp>
      <p:grpSp>
        <p:nvGrpSpPr>
          <p:cNvPr id="10" name="Zámok">
            <a:extLst>
              <a:ext uri="{FF2B5EF4-FFF2-40B4-BE49-F238E27FC236}">
                <a16:creationId xmlns:a16="http://schemas.microsoft.com/office/drawing/2014/main" id="{669EEF6E-2659-7172-813A-F7516DFC6B3E}"/>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47D43AFE-0F82-7B99-FCBE-6D105E5A9CB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6CB45ED4-FDAB-12FA-3CF3-6B417C71E002}"/>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a:t>
              </a:r>
            </a:p>
            <a:p>
              <a:pPr algn="ctr">
                <a:lnSpc>
                  <a:spcPts val="1400"/>
                </a:lnSpc>
              </a:pPr>
              <a:r>
                <a:rPr lang="sk-SK" sz="1600">
                  <a:latin typeface="ZurichCalligraphic" panose="020B7200000000000000" pitchFamily="34" charset="0"/>
                </a:rPr>
                <a:t>d'Ussé</a:t>
              </a:r>
            </a:p>
          </p:txBody>
        </p:sp>
      </p:grpSp>
    </p:spTree>
    <p:extLst>
      <p:ext uri="{BB962C8B-B14F-4D97-AF65-F5344CB8AC3E}">
        <p14:creationId xmlns:p14="http://schemas.microsoft.com/office/powerpoint/2010/main" val="3214545658"/>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C6735F7-471C-158B-02EC-EA99D50D3166}"/>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BB3A4497-DD77-E468-6EF2-8C308DA9677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D9B6D738-BE63-4BE0-FEB1-452005E4EF4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7E80A229-C481-C6F8-BC2D-0A83A13A2F0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4C4EAF9B-1DF3-52F6-99FD-B517157A745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6839CBA4-81BC-7DE3-50EF-240274FA626F}"/>
              </a:ext>
            </a:extLst>
          </p:cNvPr>
          <p:cNvSpPr/>
          <p:nvPr/>
        </p:nvSpPr>
        <p:spPr>
          <a:xfrm>
            <a:off x="569641" y="6315640"/>
            <a:ext cx="1719080"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Gary Bembridge</a:t>
            </a:r>
          </a:p>
        </p:txBody>
      </p:sp>
      <p:grpSp>
        <p:nvGrpSpPr>
          <p:cNvPr id="10" name="Zámok">
            <a:extLst>
              <a:ext uri="{FF2B5EF4-FFF2-40B4-BE49-F238E27FC236}">
                <a16:creationId xmlns:a16="http://schemas.microsoft.com/office/drawing/2014/main" id="{71600A49-E4E8-F9DE-D923-6DFAECBCF45E}"/>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76B2631F-3BA8-C586-9237-D263E97A622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2C05FBEA-99C9-220A-2A76-15DEED899604}"/>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a:t>
              </a:r>
            </a:p>
            <a:p>
              <a:pPr algn="ctr">
                <a:lnSpc>
                  <a:spcPts val="1400"/>
                </a:lnSpc>
              </a:pPr>
              <a:r>
                <a:rPr lang="sk-SK" sz="1600">
                  <a:latin typeface="ZurichCalligraphic" panose="020B7200000000000000" pitchFamily="34" charset="0"/>
                </a:rPr>
                <a:t>d'Ussé</a:t>
              </a:r>
            </a:p>
          </p:txBody>
        </p:sp>
      </p:grpSp>
    </p:spTree>
    <p:extLst>
      <p:ext uri="{BB962C8B-B14F-4D97-AF65-F5344CB8AC3E}">
        <p14:creationId xmlns:p14="http://schemas.microsoft.com/office/powerpoint/2010/main" val="4029809994"/>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0151CEB-1C1A-6A9D-205F-2CADFE1D09A2}"/>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A0469A5A-19A4-3E60-EC5F-0DED3599DE7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E856A7D4-104E-CBD8-EC95-8AAE570FB55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4CDF6AE9-0225-9E5F-5675-C7CEB5E2BDF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8435877A-E0D1-3136-1C34-27084C861D2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CC534D3C-EB1F-F4D7-B826-2A74F140743D}"/>
              </a:ext>
            </a:extLst>
          </p:cNvPr>
          <p:cNvSpPr/>
          <p:nvPr/>
        </p:nvSpPr>
        <p:spPr>
          <a:xfrm>
            <a:off x="569641" y="6315640"/>
            <a:ext cx="1572019"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Daniel Jolivet</a:t>
            </a:r>
          </a:p>
        </p:txBody>
      </p:sp>
      <p:grpSp>
        <p:nvGrpSpPr>
          <p:cNvPr id="10" name="Zámok">
            <a:extLst>
              <a:ext uri="{FF2B5EF4-FFF2-40B4-BE49-F238E27FC236}">
                <a16:creationId xmlns:a16="http://schemas.microsoft.com/office/drawing/2014/main" id="{4E8034F3-9D6A-7C9D-B1CF-8C898A7EFF0C}"/>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98B8D979-A8F6-ABD5-C489-3312B78F969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8CE732EE-1C3E-A115-02B0-561E801525DF}"/>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Langeais</a:t>
              </a:r>
            </a:p>
          </p:txBody>
        </p:sp>
      </p:grpSp>
    </p:spTree>
    <p:extLst>
      <p:ext uri="{BB962C8B-B14F-4D97-AF65-F5344CB8AC3E}">
        <p14:creationId xmlns:p14="http://schemas.microsoft.com/office/powerpoint/2010/main" val="2414012129"/>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BC0202E-6775-722F-3077-B95AA0E51E5D}"/>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E9C6731A-1D1C-48FD-FF9D-91B32050333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DF17C98A-E947-656C-EB98-1BFC4967868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9FD7C80A-D0FA-BFB5-BAFE-CBD38240488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035F55E1-0A6F-CD2A-4D68-ADBD3A0C377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CED1A95A-BD48-727F-FFCD-9CA778761B34}"/>
              </a:ext>
            </a:extLst>
          </p:cNvPr>
          <p:cNvSpPr/>
          <p:nvPr/>
        </p:nvSpPr>
        <p:spPr>
          <a:xfrm>
            <a:off x="569641" y="6315640"/>
            <a:ext cx="1572019"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Daniel Jolivet</a:t>
            </a:r>
          </a:p>
        </p:txBody>
      </p:sp>
      <p:grpSp>
        <p:nvGrpSpPr>
          <p:cNvPr id="10" name="Zámok">
            <a:extLst>
              <a:ext uri="{FF2B5EF4-FFF2-40B4-BE49-F238E27FC236}">
                <a16:creationId xmlns:a16="http://schemas.microsoft.com/office/drawing/2014/main" id="{97D9ABBF-1EFC-2999-26C1-2BE22BE094D1}"/>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9ED068CF-9FC1-744C-A479-30CDE34E38A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D76E21F5-C3F6-2D5D-4003-D26365306A88}"/>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Langeais</a:t>
              </a:r>
            </a:p>
          </p:txBody>
        </p:sp>
      </p:grpSp>
    </p:spTree>
    <p:extLst>
      <p:ext uri="{BB962C8B-B14F-4D97-AF65-F5344CB8AC3E}">
        <p14:creationId xmlns:p14="http://schemas.microsoft.com/office/powerpoint/2010/main" val="4289672211"/>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578FBA0-EECC-05EA-9C32-B6EE5931D2EC}"/>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17D45791-21E2-C26D-47BE-033B42D2FAB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83EBF99D-7C27-63A0-6F4E-204BF30B946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E78F607D-EA51-3C01-6B76-ECB1CE355CB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4EB8F627-9A09-83FC-6D64-F6295AB6AB8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67D09FA3-3E8E-406C-E104-77D60ED30613}"/>
              </a:ext>
            </a:extLst>
          </p:cNvPr>
          <p:cNvSpPr/>
          <p:nvPr/>
        </p:nvSpPr>
        <p:spPr>
          <a:xfrm>
            <a:off x="569641" y="6315640"/>
            <a:ext cx="1536071"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Graham Hart</a:t>
            </a:r>
          </a:p>
        </p:txBody>
      </p:sp>
      <p:grpSp>
        <p:nvGrpSpPr>
          <p:cNvPr id="10" name="Zámok">
            <a:extLst>
              <a:ext uri="{FF2B5EF4-FFF2-40B4-BE49-F238E27FC236}">
                <a16:creationId xmlns:a16="http://schemas.microsoft.com/office/drawing/2014/main" id="{F1C210B6-D302-3E65-37EF-01040C7F2F60}"/>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1245FC4F-BE19-7A36-E36A-B4CF5E52E4A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05798807-73D0-C0C4-BA81-2B5286862B2C}"/>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Montsoreau</a:t>
              </a:r>
            </a:p>
          </p:txBody>
        </p:sp>
      </p:grpSp>
    </p:spTree>
    <p:extLst>
      <p:ext uri="{BB962C8B-B14F-4D97-AF65-F5344CB8AC3E}">
        <p14:creationId xmlns:p14="http://schemas.microsoft.com/office/powerpoint/2010/main" val="2349584222"/>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0EBD88E-444B-4FDA-0F1A-6AE729871D94}"/>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80D1C441-70BB-3A70-96E6-519D98EC44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047A789D-43D1-EDF0-00DF-ADA4643C833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044E40CF-2D48-DD3A-8E56-C964684F727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0D4778D0-F849-8E44-E0D0-E14D32ABF27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401ED6F7-00CC-C266-5BF1-1ADED564581E}"/>
              </a:ext>
            </a:extLst>
          </p:cNvPr>
          <p:cNvSpPr/>
          <p:nvPr/>
        </p:nvSpPr>
        <p:spPr>
          <a:xfrm>
            <a:off x="569641" y="6315640"/>
            <a:ext cx="1536071"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Graham Hart</a:t>
            </a:r>
          </a:p>
        </p:txBody>
      </p:sp>
      <p:grpSp>
        <p:nvGrpSpPr>
          <p:cNvPr id="10" name="Zámok">
            <a:extLst>
              <a:ext uri="{FF2B5EF4-FFF2-40B4-BE49-F238E27FC236}">
                <a16:creationId xmlns:a16="http://schemas.microsoft.com/office/drawing/2014/main" id="{68662FAF-1ED2-D8DA-5179-A69CDFB1F307}"/>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D2D89BBF-B77B-C0F1-1E41-06AD9D7F0D1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BACD55EB-EF4F-4A31-AF10-FE8FA0C3660C}"/>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Montsoreau</a:t>
              </a:r>
            </a:p>
          </p:txBody>
        </p:sp>
      </p:grpSp>
    </p:spTree>
    <p:extLst>
      <p:ext uri="{BB962C8B-B14F-4D97-AF65-F5344CB8AC3E}">
        <p14:creationId xmlns:p14="http://schemas.microsoft.com/office/powerpoint/2010/main" val="1532276563"/>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116B7C1-66DC-26E7-3E78-A69AC0F52792}"/>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DB6F8823-2422-ABF8-30CA-C18C9AA8080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02508E46-F0B4-69DF-4FCD-F3526B112EF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91CA5A0E-3ECA-A870-35CD-CF582E35D9A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6DF9251C-22FC-4DD1-3B1F-B7190742FDF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C6E51700-3822-A5EE-A3F8-1FC8A3348B15}"/>
              </a:ext>
            </a:extLst>
          </p:cNvPr>
          <p:cNvSpPr/>
          <p:nvPr/>
        </p:nvSpPr>
        <p:spPr>
          <a:xfrm>
            <a:off x="569641" y="6315640"/>
            <a:ext cx="1719080"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Gary Bembridge</a:t>
            </a:r>
          </a:p>
        </p:txBody>
      </p:sp>
      <p:grpSp>
        <p:nvGrpSpPr>
          <p:cNvPr id="10" name="Zámok">
            <a:extLst>
              <a:ext uri="{FF2B5EF4-FFF2-40B4-BE49-F238E27FC236}">
                <a16:creationId xmlns:a16="http://schemas.microsoft.com/office/drawing/2014/main" id="{7D50604B-66C7-9C7E-8F99-992454035C47}"/>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26F99405-61A0-97C2-2B75-D84E50E29CA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A856597F-636B-210A-1219-DA720FF586BC}"/>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a:t>
              </a:r>
            </a:p>
            <a:p>
              <a:pPr algn="ctr">
                <a:lnSpc>
                  <a:spcPts val="1400"/>
                </a:lnSpc>
              </a:pPr>
              <a:r>
                <a:rPr lang="sk-SK" sz="1600">
                  <a:latin typeface="ZurichCalligraphic" panose="020B7200000000000000" pitchFamily="34" charset="0"/>
                </a:rPr>
                <a:t>d'Angers</a:t>
              </a:r>
            </a:p>
          </p:txBody>
        </p:sp>
      </p:grpSp>
    </p:spTree>
    <p:extLst>
      <p:ext uri="{BB962C8B-B14F-4D97-AF65-F5344CB8AC3E}">
        <p14:creationId xmlns:p14="http://schemas.microsoft.com/office/powerpoint/2010/main" val="2293700013"/>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021A2C9-3704-CE0F-1FA1-F196AE2A3FD3}"/>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05A51EBF-5FF6-4602-7215-2971352212F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519ED042-0EC3-976D-4050-2D1581E8705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591664B7-CA4A-0A62-19C8-2683EDA7163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EC8341DD-365C-91C0-EFBD-6A28F08E490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2EB8A018-15B1-DFAB-157F-DBA6D90B7F2A}"/>
              </a:ext>
            </a:extLst>
          </p:cNvPr>
          <p:cNvSpPr/>
          <p:nvPr/>
        </p:nvSpPr>
        <p:spPr>
          <a:xfrm>
            <a:off x="569641" y="6315640"/>
            <a:ext cx="1679864"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Philippe Guillot</a:t>
            </a:r>
          </a:p>
        </p:txBody>
      </p:sp>
      <p:grpSp>
        <p:nvGrpSpPr>
          <p:cNvPr id="10" name="Zámok">
            <a:extLst>
              <a:ext uri="{FF2B5EF4-FFF2-40B4-BE49-F238E27FC236}">
                <a16:creationId xmlns:a16="http://schemas.microsoft.com/office/drawing/2014/main" id="{40EA098F-9F97-6DFA-BAD9-E4CE1EE918DC}"/>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7D8C980F-DFBA-751B-CBA1-1C051FE7708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5E2DFAC5-3006-CF3E-AB9F-C765F289E3F1}"/>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Cheverny</a:t>
              </a:r>
            </a:p>
          </p:txBody>
        </p:sp>
      </p:grpSp>
    </p:spTree>
    <p:extLst>
      <p:ext uri="{BB962C8B-B14F-4D97-AF65-F5344CB8AC3E}">
        <p14:creationId xmlns:p14="http://schemas.microsoft.com/office/powerpoint/2010/main" val="2280434764"/>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CE52DD1-CD82-4AC0-1D6B-012E1EA5721B}"/>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ACCFC2C8-D1CB-7001-5229-9C7712FDF2F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986312B1-1BE9-00EA-FD07-95014C31A97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87564AEB-A12B-25C4-9228-9C5125C5B6F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EB0F17EB-02BB-5BFD-FBFF-067ABE76EC6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7D8EAD2D-3D52-FF0A-D4C5-E1699926BBE3}"/>
              </a:ext>
            </a:extLst>
          </p:cNvPr>
          <p:cNvSpPr/>
          <p:nvPr/>
        </p:nvSpPr>
        <p:spPr>
          <a:xfrm>
            <a:off x="569641" y="6315640"/>
            <a:ext cx="1572019"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Daniel Jolivet</a:t>
            </a:r>
          </a:p>
        </p:txBody>
      </p:sp>
      <p:grpSp>
        <p:nvGrpSpPr>
          <p:cNvPr id="10" name="Zámok">
            <a:extLst>
              <a:ext uri="{FF2B5EF4-FFF2-40B4-BE49-F238E27FC236}">
                <a16:creationId xmlns:a16="http://schemas.microsoft.com/office/drawing/2014/main" id="{0A581165-B171-50F3-7812-AC83D333C6B2}"/>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74148DC6-D04D-792D-6F23-F0B9B0EAB58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47E63F93-1B7C-D191-3450-2AA7B33DFEC0}"/>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Sully-sur-Loire</a:t>
              </a:r>
            </a:p>
          </p:txBody>
        </p:sp>
      </p:grpSp>
    </p:spTree>
    <p:extLst>
      <p:ext uri="{BB962C8B-B14F-4D97-AF65-F5344CB8AC3E}">
        <p14:creationId xmlns:p14="http://schemas.microsoft.com/office/powerpoint/2010/main" val="2279786426"/>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17D9EBE-627A-ABFC-8EC3-06B7464789FD}"/>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DB5D119A-3857-D1D8-B71C-E73F4972EF9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43C464F8-3E23-6205-1DDB-3159978EAB1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35F83248-A69E-7EFF-BDD7-77D83BEB3E4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67A62A32-D1F8-4969-2904-E852FA91C93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3D16950D-0C29-436A-4B8A-4C69515A04B5}"/>
              </a:ext>
            </a:extLst>
          </p:cNvPr>
          <p:cNvSpPr/>
          <p:nvPr/>
        </p:nvSpPr>
        <p:spPr>
          <a:xfrm>
            <a:off x="569641" y="6315640"/>
            <a:ext cx="1572019"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Daniel Jolivet</a:t>
            </a:r>
          </a:p>
        </p:txBody>
      </p:sp>
      <p:grpSp>
        <p:nvGrpSpPr>
          <p:cNvPr id="10" name="Zámok">
            <a:extLst>
              <a:ext uri="{FF2B5EF4-FFF2-40B4-BE49-F238E27FC236}">
                <a16:creationId xmlns:a16="http://schemas.microsoft.com/office/drawing/2014/main" id="{21EBF67A-2D43-6DE9-37EC-977DE329CB73}"/>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306AE86A-165E-E3F1-A22B-90FC9F5ADD9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35453591-8F4E-7B41-3062-97C2402EB7E9}"/>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Sully-sur-Loire</a:t>
              </a:r>
            </a:p>
          </p:txBody>
        </p:sp>
      </p:grpSp>
    </p:spTree>
    <p:extLst>
      <p:ext uri="{BB962C8B-B14F-4D97-AF65-F5344CB8AC3E}">
        <p14:creationId xmlns:p14="http://schemas.microsoft.com/office/powerpoint/2010/main" val="2180118473"/>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46F277A-BBEB-B540-B8B7-042AC1A7A451}"/>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02D89F97-7C1D-C86C-376E-DDD0B9C7BE4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D34F60CB-FEA8-4530-3E89-5C56BE03F0D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560CEF7B-B166-6717-C8EC-D4B6EC33BDC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E4111B35-D7FB-B628-50B3-CEED10108B9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1ABC7772-7C82-669F-828D-A590DFAA8FA1}"/>
              </a:ext>
            </a:extLst>
          </p:cNvPr>
          <p:cNvSpPr/>
          <p:nvPr/>
        </p:nvSpPr>
        <p:spPr>
          <a:xfrm>
            <a:off x="569641" y="6315640"/>
            <a:ext cx="1572019"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Daniel Jolivet</a:t>
            </a:r>
          </a:p>
        </p:txBody>
      </p:sp>
      <p:grpSp>
        <p:nvGrpSpPr>
          <p:cNvPr id="10" name="Zámok">
            <a:extLst>
              <a:ext uri="{FF2B5EF4-FFF2-40B4-BE49-F238E27FC236}">
                <a16:creationId xmlns:a16="http://schemas.microsoft.com/office/drawing/2014/main" id="{9AC58D3E-4CD0-AB5E-217A-EFDF8C301791}"/>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8BD4982C-6BFB-74E2-8677-304F39DE686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2EF1E7E3-4F95-E3F9-20A2-101AB192BDAF}"/>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Sully-sur-Loire</a:t>
              </a:r>
            </a:p>
          </p:txBody>
        </p:sp>
      </p:grpSp>
    </p:spTree>
    <p:extLst>
      <p:ext uri="{BB962C8B-B14F-4D97-AF65-F5344CB8AC3E}">
        <p14:creationId xmlns:p14="http://schemas.microsoft.com/office/powerpoint/2010/main" val="943442528"/>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E226C00B-5642-32C9-B50B-9CC86C54DFFC}"/>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750086CD-2092-A115-505B-CE9DF14E8C7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D46D7212-04F7-021F-7137-F00A12AFCA3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D3990EC1-1417-EBE1-3D14-4706C61497D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644902BD-47EE-1A72-B03E-D4473E5B22E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A3ACEB47-15B2-ECB0-C008-2C7E414056FB}"/>
              </a:ext>
            </a:extLst>
          </p:cNvPr>
          <p:cNvSpPr/>
          <p:nvPr/>
        </p:nvSpPr>
        <p:spPr>
          <a:xfrm>
            <a:off x="569641" y="6315640"/>
            <a:ext cx="1572019"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Daniel Jolivet</a:t>
            </a:r>
          </a:p>
        </p:txBody>
      </p:sp>
      <p:grpSp>
        <p:nvGrpSpPr>
          <p:cNvPr id="10" name="Zámok">
            <a:extLst>
              <a:ext uri="{FF2B5EF4-FFF2-40B4-BE49-F238E27FC236}">
                <a16:creationId xmlns:a16="http://schemas.microsoft.com/office/drawing/2014/main" id="{A45FA8E9-7FB7-28BB-F2D4-5A7254DECC7B}"/>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3D0BEF4E-2463-AB34-526C-52E2C68D907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BFF34A60-75BC-5B1C-7FBD-D0443D5F3FED}"/>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Sully-sur-Loire</a:t>
              </a:r>
            </a:p>
          </p:txBody>
        </p:sp>
      </p:grpSp>
    </p:spTree>
    <p:extLst>
      <p:ext uri="{BB962C8B-B14F-4D97-AF65-F5344CB8AC3E}">
        <p14:creationId xmlns:p14="http://schemas.microsoft.com/office/powerpoint/2010/main" val="1731871280"/>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4713C17-7240-9209-7DE0-20C92EEF5699}"/>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42F92A1F-0E74-B55F-A09C-A3394704CC3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B2834711-5265-FC2C-A98B-5868DE8E107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CAA8C73D-5EB7-BF28-0045-AC7BF053D76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2FD98A75-8FD6-65E8-0505-AF8E28E5F70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9AFFC0FA-6D56-554C-C3BD-3CC990D28ACF}"/>
              </a:ext>
            </a:extLst>
          </p:cNvPr>
          <p:cNvSpPr/>
          <p:nvPr/>
        </p:nvSpPr>
        <p:spPr>
          <a:xfrm>
            <a:off x="569641" y="6315640"/>
            <a:ext cx="1679864"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Philippe Guillot</a:t>
            </a:r>
          </a:p>
        </p:txBody>
      </p:sp>
      <p:grpSp>
        <p:nvGrpSpPr>
          <p:cNvPr id="10" name="Zámok">
            <a:extLst>
              <a:ext uri="{FF2B5EF4-FFF2-40B4-BE49-F238E27FC236}">
                <a16:creationId xmlns:a16="http://schemas.microsoft.com/office/drawing/2014/main" id="{5FB2D9A3-5D89-BCF5-17B7-86F6C273343B}"/>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E1A6CCFA-3133-7F50-A924-F88094C3E6B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87754089-1132-7390-B941-E10A8522CCA3}"/>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Serrant</a:t>
              </a:r>
            </a:p>
          </p:txBody>
        </p:sp>
      </p:grpSp>
    </p:spTree>
    <p:extLst>
      <p:ext uri="{BB962C8B-B14F-4D97-AF65-F5344CB8AC3E}">
        <p14:creationId xmlns:p14="http://schemas.microsoft.com/office/powerpoint/2010/main" val="3118578761"/>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778560D-B201-9BA4-5D90-DE5591A40833}"/>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43D020F3-C893-871B-5FE8-1A3AC13CFF6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8C8528F4-16D2-A01F-85E2-FD176FACA9A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ED7F33F1-2C55-F4E2-9776-5F20534C5A8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53860722-DDFE-2C4A-1AA7-F000A297E3C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E669608C-0441-BAD4-EB89-70AC9181CEE2}"/>
              </a:ext>
            </a:extLst>
          </p:cNvPr>
          <p:cNvSpPr/>
          <p:nvPr/>
        </p:nvSpPr>
        <p:spPr>
          <a:xfrm>
            <a:off x="569641" y="6315640"/>
            <a:ext cx="2189941"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Jean-Pierre Matanowski</a:t>
            </a:r>
          </a:p>
        </p:txBody>
      </p:sp>
      <p:grpSp>
        <p:nvGrpSpPr>
          <p:cNvPr id="10" name="Zámok">
            <a:extLst>
              <a:ext uri="{FF2B5EF4-FFF2-40B4-BE49-F238E27FC236}">
                <a16:creationId xmlns:a16="http://schemas.microsoft.com/office/drawing/2014/main" id="{09433B71-B3DD-3DDF-CD22-F9541F7A9B79}"/>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932AE26C-8D31-314B-3891-BEFF0BA255E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C4ED02C4-C838-2370-F0B8-C64D23A40205}"/>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Meillant</a:t>
              </a:r>
            </a:p>
          </p:txBody>
        </p:sp>
      </p:grpSp>
    </p:spTree>
    <p:extLst>
      <p:ext uri="{BB962C8B-B14F-4D97-AF65-F5344CB8AC3E}">
        <p14:creationId xmlns:p14="http://schemas.microsoft.com/office/powerpoint/2010/main" val="3769714852"/>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8C4C3DC-D380-33FB-48DF-1E6272AB7BC8}"/>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7976C94C-BDE5-A582-ABC9-A78239BE922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1CE9C76B-316F-C60F-3EE9-9F58355D661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AC13D8B3-1DF1-9B0F-4D41-61D3272FE79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2E91CE5B-FB75-71E7-D22D-00D3FDA76B6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5CF3A5AD-8D42-9E2F-03E3-BED0A286DBB4}"/>
              </a:ext>
            </a:extLst>
          </p:cNvPr>
          <p:cNvSpPr/>
          <p:nvPr/>
        </p:nvSpPr>
        <p:spPr>
          <a:xfrm>
            <a:off x="569641" y="6315640"/>
            <a:ext cx="1719080"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Gary Bembridge</a:t>
            </a:r>
          </a:p>
        </p:txBody>
      </p:sp>
      <p:grpSp>
        <p:nvGrpSpPr>
          <p:cNvPr id="10" name="Zámok">
            <a:extLst>
              <a:ext uri="{FF2B5EF4-FFF2-40B4-BE49-F238E27FC236}">
                <a16:creationId xmlns:a16="http://schemas.microsoft.com/office/drawing/2014/main" id="{C3EF4E28-F430-CC94-4AF5-8DDEB0F115C8}"/>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F3044B80-40C2-09B5-E56C-7698FEF3455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ACDCAFD7-5D84-4F88-B5E3-9BF8A2FE834D}"/>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Villandry</a:t>
              </a:r>
            </a:p>
          </p:txBody>
        </p:sp>
      </p:grpSp>
    </p:spTree>
    <p:extLst>
      <p:ext uri="{BB962C8B-B14F-4D97-AF65-F5344CB8AC3E}">
        <p14:creationId xmlns:p14="http://schemas.microsoft.com/office/powerpoint/2010/main" val="1246076013"/>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70F4D44-83DC-F536-08E8-E38F0A56C592}"/>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FA261539-7B51-F4F9-6D95-C3335DACBCF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7ACCC93A-AB19-1210-4DAE-0C3A9DEC5C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3F087CE0-DC88-89CD-9FD3-2213D00A758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89885BFB-9C77-CCE1-BD38-DC2A743FA6D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E436B583-C949-3C86-BE5E-FE1B65A03188}"/>
              </a:ext>
            </a:extLst>
          </p:cNvPr>
          <p:cNvSpPr/>
          <p:nvPr/>
        </p:nvSpPr>
        <p:spPr>
          <a:xfrm>
            <a:off x="569641" y="6315640"/>
            <a:ext cx="2189941"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Jean-Pierre Matanowski</a:t>
            </a:r>
          </a:p>
        </p:txBody>
      </p:sp>
      <p:grpSp>
        <p:nvGrpSpPr>
          <p:cNvPr id="10" name="Zámok">
            <a:extLst>
              <a:ext uri="{FF2B5EF4-FFF2-40B4-BE49-F238E27FC236}">
                <a16:creationId xmlns:a16="http://schemas.microsoft.com/office/drawing/2014/main" id="{C1763091-91DF-8EF0-0C02-92B2B1B733F8}"/>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A4977CCA-9269-6888-BD1E-55012CCB09B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482D7087-6943-C6DB-1627-D3099FE52822}"/>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Villandry</a:t>
              </a:r>
            </a:p>
          </p:txBody>
        </p:sp>
      </p:grpSp>
    </p:spTree>
    <p:extLst>
      <p:ext uri="{BB962C8B-B14F-4D97-AF65-F5344CB8AC3E}">
        <p14:creationId xmlns:p14="http://schemas.microsoft.com/office/powerpoint/2010/main" val="3452495387"/>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4C95B6F-BDCA-5193-965E-7DDA4891CB47}"/>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A2B00533-65CC-6BD5-3782-5EEFBF1F306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F0A27B89-2494-C54E-F9EF-F88C800684B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D8D69194-5779-AF00-886F-F4B2ECF2D2F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8100A1BE-C38A-91A2-55F3-9D606E184E1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81FDBC58-64EB-0CBC-991E-94F07F60EAD8}"/>
              </a:ext>
            </a:extLst>
          </p:cNvPr>
          <p:cNvSpPr/>
          <p:nvPr/>
        </p:nvSpPr>
        <p:spPr>
          <a:xfrm>
            <a:off x="569641" y="6315640"/>
            <a:ext cx="1719080"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Gary Bembridge</a:t>
            </a:r>
          </a:p>
        </p:txBody>
      </p:sp>
      <p:grpSp>
        <p:nvGrpSpPr>
          <p:cNvPr id="10" name="Zámok">
            <a:extLst>
              <a:ext uri="{FF2B5EF4-FFF2-40B4-BE49-F238E27FC236}">
                <a16:creationId xmlns:a16="http://schemas.microsoft.com/office/drawing/2014/main" id="{886A9057-273A-AC84-6DD1-249BD8AF520B}"/>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F979873B-5A17-703A-4E0A-92DF0851C70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00B1B971-0771-3016-8437-C1F6B7C9D693}"/>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Villandry</a:t>
              </a:r>
            </a:p>
          </p:txBody>
        </p:sp>
      </p:grpSp>
    </p:spTree>
    <p:extLst>
      <p:ext uri="{BB962C8B-B14F-4D97-AF65-F5344CB8AC3E}">
        <p14:creationId xmlns:p14="http://schemas.microsoft.com/office/powerpoint/2010/main" val="3000832102"/>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76D424E-5505-4BA9-7503-60823F54D226}"/>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D290EB28-B59F-6606-4C26-D8199E23813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8A3DA773-F319-B24C-0A39-C595C60C981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8D30A41E-5FFE-F665-D3CE-37EEFA17291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3AFB1969-D681-FA47-F00A-84B10095407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B508DAC1-9C10-3CED-A4A1-2042C6459905}"/>
              </a:ext>
            </a:extLst>
          </p:cNvPr>
          <p:cNvSpPr/>
          <p:nvPr/>
        </p:nvSpPr>
        <p:spPr>
          <a:xfrm>
            <a:off x="569641" y="6315640"/>
            <a:ext cx="2189941"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Jean-Pierre Matanowski</a:t>
            </a:r>
          </a:p>
        </p:txBody>
      </p:sp>
      <p:grpSp>
        <p:nvGrpSpPr>
          <p:cNvPr id="10" name="Zámok">
            <a:extLst>
              <a:ext uri="{FF2B5EF4-FFF2-40B4-BE49-F238E27FC236}">
                <a16:creationId xmlns:a16="http://schemas.microsoft.com/office/drawing/2014/main" id="{1A12B470-8A36-4B67-03B6-5C875C44B0FA}"/>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D3C17C8C-0469-B86F-6C1E-AE101689A96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F0063B19-3680-A539-8064-A7CCC8BB4F4C}"/>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Valençay</a:t>
              </a:r>
            </a:p>
          </p:txBody>
        </p:sp>
      </p:grpSp>
    </p:spTree>
    <p:extLst>
      <p:ext uri="{BB962C8B-B14F-4D97-AF65-F5344CB8AC3E}">
        <p14:creationId xmlns:p14="http://schemas.microsoft.com/office/powerpoint/2010/main" val="4017711613"/>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DFD8F30-6A98-6561-E565-A77B6327A7EB}"/>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4DD63BAF-D843-278D-30A2-F8B7B44F725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7C12F904-7ABD-DAE2-EC48-5178D27A81D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A866B7D2-A2E6-323D-C7E6-BD36FE084F3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03272029-D15F-74BB-580F-FF973293CCB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381733E9-98D5-A65C-A021-16F3587754F6}"/>
              </a:ext>
            </a:extLst>
          </p:cNvPr>
          <p:cNvSpPr/>
          <p:nvPr/>
        </p:nvSpPr>
        <p:spPr>
          <a:xfrm>
            <a:off x="569641" y="6315640"/>
            <a:ext cx="2189941"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Jean-Pierre Matanowski</a:t>
            </a:r>
          </a:p>
        </p:txBody>
      </p:sp>
      <p:grpSp>
        <p:nvGrpSpPr>
          <p:cNvPr id="10" name="Zámok">
            <a:extLst>
              <a:ext uri="{FF2B5EF4-FFF2-40B4-BE49-F238E27FC236}">
                <a16:creationId xmlns:a16="http://schemas.microsoft.com/office/drawing/2014/main" id="{3AC77192-33B4-0EEB-1812-8DEAC99C6E65}"/>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DD011676-1898-5B54-CB44-C85127B03FF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CF9BA1AB-E87B-8CCC-56A0-3BE759ADAE24}"/>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Valençay</a:t>
              </a:r>
            </a:p>
          </p:txBody>
        </p:sp>
      </p:grpSp>
    </p:spTree>
    <p:extLst>
      <p:ext uri="{BB962C8B-B14F-4D97-AF65-F5344CB8AC3E}">
        <p14:creationId xmlns:p14="http://schemas.microsoft.com/office/powerpoint/2010/main" val="1976583512"/>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342BC8C-32F0-063C-B100-CEAE971E6B97}"/>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7374FDAA-712E-DE33-1122-D4DC85D4409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5DD9754C-351B-5D07-2541-5F001EC0C67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A7C8CF30-E145-9C2C-BC56-E9A4058787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BA35405E-8EC1-D64A-9DAC-59038D966DA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D6A8CAE0-A742-E302-B026-8D595B890F35}"/>
              </a:ext>
            </a:extLst>
          </p:cNvPr>
          <p:cNvSpPr/>
          <p:nvPr/>
        </p:nvSpPr>
        <p:spPr>
          <a:xfrm>
            <a:off x="569641" y="6315640"/>
            <a:ext cx="2189941"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Jean-Pierre Matanowski</a:t>
            </a:r>
          </a:p>
        </p:txBody>
      </p:sp>
      <p:grpSp>
        <p:nvGrpSpPr>
          <p:cNvPr id="10" name="Zámok">
            <a:extLst>
              <a:ext uri="{FF2B5EF4-FFF2-40B4-BE49-F238E27FC236}">
                <a16:creationId xmlns:a16="http://schemas.microsoft.com/office/drawing/2014/main" id="{E4BB576C-353C-4A9E-BC1A-911F319A209D}"/>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20B72DA5-62B0-F0E2-74F4-388A638E667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E9EC15AD-F4EB-EA09-D454-5E2ED69648CD}"/>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Valençay</a:t>
              </a:r>
            </a:p>
          </p:txBody>
        </p:sp>
      </p:grpSp>
    </p:spTree>
    <p:extLst>
      <p:ext uri="{BB962C8B-B14F-4D97-AF65-F5344CB8AC3E}">
        <p14:creationId xmlns:p14="http://schemas.microsoft.com/office/powerpoint/2010/main" val="3890651407"/>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E551C42C-4F6A-D74F-199C-6ADCE33E619F}"/>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5CE1297E-F78C-41CA-DB8E-C66ED8AE367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ADFAC838-7212-E5DB-A917-3FB01310AD3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F9D11D81-2331-6381-FAC5-4C674F603AC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D4B0BFD8-4A7C-DC99-4FB7-D9C119F9146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46ABA45D-FAC8-24E7-51FC-35EF6DC89CEC}"/>
              </a:ext>
            </a:extLst>
          </p:cNvPr>
          <p:cNvSpPr/>
          <p:nvPr/>
        </p:nvSpPr>
        <p:spPr>
          <a:xfrm>
            <a:off x="569641" y="6315640"/>
            <a:ext cx="1572019"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Daniel Jolivet</a:t>
            </a:r>
          </a:p>
        </p:txBody>
      </p:sp>
      <p:grpSp>
        <p:nvGrpSpPr>
          <p:cNvPr id="10" name="Zámok">
            <a:extLst>
              <a:ext uri="{FF2B5EF4-FFF2-40B4-BE49-F238E27FC236}">
                <a16:creationId xmlns:a16="http://schemas.microsoft.com/office/drawing/2014/main" id="{4CDB22A2-3EB9-726D-E344-85D0B33881CF}"/>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9F86128D-E16F-9F2D-A93B-3453E3D47E2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B372B35A-810B-2169-B749-4A80C90DC9B6}"/>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Chambord</a:t>
              </a:r>
            </a:p>
          </p:txBody>
        </p:sp>
      </p:grpSp>
    </p:spTree>
    <p:extLst>
      <p:ext uri="{BB962C8B-B14F-4D97-AF65-F5344CB8AC3E}">
        <p14:creationId xmlns:p14="http://schemas.microsoft.com/office/powerpoint/2010/main" val="3269074194"/>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A095A30-D59C-C413-9B41-346EC989DB19}"/>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290A5075-D91D-0634-0036-20F03DA671C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786DDA00-CC62-4764-07F9-BA0FE444968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9AEAE8E0-1AF4-854D-F936-C0F872DC6CD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C711C63A-19DF-868B-D1AE-E860A0B38FC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A4F46374-9348-18C7-C510-C3B1F705C29F}"/>
              </a:ext>
            </a:extLst>
          </p:cNvPr>
          <p:cNvSpPr/>
          <p:nvPr/>
        </p:nvSpPr>
        <p:spPr>
          <a:xfrm>
            <a:off x="569641" y="6315640"/>
            <a:ext cx="1572019"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Daniel Jolivet</a:t>
            </a:r>
          </a:p>
        </p:txBody>
      </p:sp>
      <p:grpSp>
        <p:nvGrpSpPr>
          <p:cNvPr id="10" name="Zámok">
            <a:extLst>
              <a:ext uri="{FF2B5EF4-FFF2-40B4-BE49-F238E27FC236}">
                <a16:creationId xmlns:a16="http://schemas.microsoft.com/office/drawing/2014/main" id="{F8AD4E44-5FD4-E24C-2928-E310F72A0CB5}"/>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F4E8EB15-6E4A-03D5-A6BD-928B697E2AF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89C00EB2-F24F-A14A-1C34-C00475440FC3}"/>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Chambord</a:t>
              </a:r>
            </a:p>
          </p:txBody>
        </p:sp>
      </p:grpSp>
    </p:spTree>
    <p:extLst>
      <p:ext uri="{BB962C8B-B14F-4D97-AF65-F5344CB8AC3E}">
        <p14:creationId xmlns:p14="http://schemas.microsoft.com/office/powerpoint/2010/main" val="4117529763"/>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D421162-51BE-1EF1-B28E-BCFA168723E3}"/>
            </a:ext>
          </a:extLst>
        </p:cNvPr>
        <p:cNvGrpSpPr/>
        <p:nvPr/>
      </p:nvGrpSpPr>
      <p:grpSpPr>
        <a:xfrm>
          <a:off x="0" y="0"/>
          <a:ext cx="0" cy="0"/>
          <a:chOff x="0" y="0"/>
          <a:chExt cx="0" cy="0"/>
        </a:xfrm>
      </p:grpSpPr>
      <p:pic>
        <p:nvPicPr>
          <p:cNvPr id="4" name="Foto 0">
            <a:extLst>
              <a:ext uri="{FF2B5EF4-FFF2-40B4-BE49-F238E27FC236}">
                <a16:creationId xmlns:a16="http://schemas.microsoft.com/office/drawing/2014/main" id="{A89F5691-0A3A-4AE2-A4CB-BD2E4D3DA96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5EE0C3F3-F913-A9D4-74DA-8EC0AA3B51B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76C668A4-F863-68B1-BE0C-CAAFBAD121D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A9367497-E491-1BAB-7A6A-699F0827FA7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1" name="Autor">
            <a:extLst>
              <a:ext uri="{FF2B5EF4-FFF2-40B4-BE49-F238E27FC236}">
                <a16:creationId xmlns:a16="http://schemas.microsoft.com/office/drawing/2014/main" id="{B14F1033-68A4-9D2D-CFC6-A71AFE99393F}"/>
              </a:ext>
            </a:extLst>
          </p:cNvPr>
          <p:cNvSpPr/>
          <p:nvPr/>
        </p:nvSpPr>
        <p:spPr>
          <a:xfrm>
            <a:off x="569641" y="6315640"/>
            <a:ext cx="1572019" cy="180023"/>
          </a:xfrm>
          <a:prstGeom prst="plaque">
            <a:avLst/>
          </a:prstGeom>
          <a:gradFill flip="none" rotWithShape="1">
            <a:gsLst>
              <a:gs pos="0">
                <a:srgbClr val="F0CF7C"/>
              </a:gs>
              <a:gs pos="43000">
                <a:srgbClr val="F0CF7C"/>
              </a:gs>
              <a:gs pos="75000">
                <a:srgbClr val="906E40"/>
              </a:gs>
              <a:gs pos="97000">
                <a:srgbClr val="906E40"/>
              </a:gs>
            </a:gsLst>
            <a:lin ang="10800000" scaled="1"/>
            <a:tileRect/>
          </a:gradFill>
          <a:ln w="19050">
            <a:solidFill>
              <a:srgbClr val="70AD47">
                <a:lumMod val="50000"/>
              </a:srgbClr>
            </a:solidFill>
          </a:ln>
          <a:effectLst>
            <a:outerShdw blurRad="139700" dist="38100" dir="2700000" algn="tl" rotWithShape="0">
              <a:prstClr val="black">
                <a:alpha val="50000"/>
              </a:prstClr>
            </a:outerShdw>
          </a:effectLst>
        </p:spPr>
        <p:txBody>
          <a:bodyPr wrap="none" lIns="108000" tIns="0" rIns="108000" bIns="0" rtlCol="0">
            <a:spAutoFit/>
          </a:bodyPr>
          <a:lstStyle/>
          <a:p>
            <a:r>
              <a:rPr lang="sk-SK" sz="900" b="1" i="1">
                <a:solidFill>
                  <a:prstClr val="white"/>
                </a:solidFill>
                <a:latin typeface="JasmineUPC" panose="02020603050405020304" pitchFamily="18" charset="-18"/>
              </a:rPr>
              <a:t>Photo </a:t>
            </a:r>
            <a:r>
              <a:rPr lang="sk-SK" sz="900" b="1" i="1">
                <a:latin typeface="JasmineUPC" panose="02020603050405020304" pitchFamily="18" charset="-18"/>
              </a:rPr>
              <a:t>© Daniel Jolivet</a:t>
            </a:r>
          </a:p>
        </p:txBody>
      </p:sp>
      <p:grpSp>
        <p:nvGrpSpPr>
          <p:cNvPr id="10" name="Zámok">
            <a:extLst>
              <a:ext uri="{FF2B5EF4-FFF2-40B4-BE49-F238E27FC236}">
                <a16:creationId xmlns:a16="http://schemas.microsoft.com/office/drawing/2014/main" id="{B8EC1AE5-C9C9-FD83-3E91-4156B3B04047}"/>
              </a:ext>
            </a:extLst>
          </p:cNvPr>
          <p:cNvGrpSpPr/>
          <p:nvPr/>
        </p:nvGrpSpPr>
        <p:grpSpPr>
          <a:xfrm>
            <a:off x="4729010" y="0"/>
            <a:ext cx="2733969" cy="1209962"/>
            <a:chOff x="1536818" y="618836"/>
            <a:chExt cx="3999346" cy="2079062"/>
          </a:xfrm>
          <a:effectLst>
            <a:outerShdw blurRad="127000" dist="38100" dir="2700000" algn="tl" rotWithShape="0">
              <a:prstClr val="black">
                <a:alpha val="50000"/>
              </a:prstClr>
            </a:outerShdw>
          </a:effectLst>
        </p:grpSpPr>
        <p:pic>
          <p:nvPicPr>
            <p:cNvPr id="8" name="Podklad">
              <a:extLst>
                <a:ext uri="{FF2B5EF4-FFF2-40B4-BE49-F238E27FC236}">
                  <a16:creationId xmlns:a16="http://schemas.microsoft.com/office/drawing/2014/main" id="{1187FB2F-6426-58DF-7F39-4BB81364B1E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91855" y="618836"/>
              <a:ext cx="3297382" cy="1939638"/>
            </a:xfrm>
            <a:prstGeom prst="rect">
              <a:avLst/>
            </a:prstGeom>
          </p:spPr>
        </p:pic>
        <p:sp>
          <p:nvSpPr>
            <p:cNvPr id="9" name="Miesto">
              <a:extLst>
                <a:ext uri="{FF2B5EF4-FFF2-40B4-BE49-F238E27FC236}">
                  <a16:creationId xmlns:a16="http://schemas.microsoft.com/office/drawing/2014/main" id="{69E3C8E3-92A8-7585-04C8-182F07D7B777}"/>
                </a:ext>
              </a:extLst>
            </p:cNvPr>
            <p:cNvSpPr txBox="1"/>
            <p:nvPr/>
          </p:nvSpPr>
          <p:spPr>
            <a:xfrm>
              <a:off x="1536818" y="1866901"/>
              <a:ext cx="3999346" cy="830997"/>
            </a:xfrm>
            <a:prstGeom prst="rect">
              <a:avLst/>
            </a:prstGeom>
            <a:noFill/>
          </p:spPr>
          <p:txBody>
            <a:bodyPr wrap="square" rtlCol="0">
              <a:prstTxWarp prst="textArchUp">
                <a:avLst/>
              </a:prstTxWarp>
              <a:spAutoFit/>
            </a:bodyPr>
            <a:lstStyle/>
            <a:p>
              <a:pPr algn="ctr">
                <a:lnSpc>
                  <a:spcPts val="1400"/>
                </a:lnSpc>
              </a:pPr>
              <a:r>
                <a:rPr lang="sk-SK" sz="1600">
                  <a:latin typeface="ZurichCalligraphic" panose="020B7200000000000000" pitchFamily="34" charset="0"/>
                </a:rPr>
                <a:t>Château de</a:t>
              </a:r>
            </a:p>
            <a:p>
              <a:pPr algn="ctr">
                <a:lnSpc>
                  <a:spcPts val="1400"/>
                </a:lnSpc>
              </a:pPr>
              <a:r>
                <a:rPr lang="sk-SK" sz="1600">
                  <a:latin typeface="ZurichCalligraphic" panose="020B7200000000000000" pitchFamily="34" charset="0"/>
                </a:rPr>
                <a:t>Chambord</a:t>
              </a:r>
            </a:p>
          </p:txBody>
        </p:sp>
      </p:grpSp>
    </p:spTree>
    <p:extLst>
      <p:ext uri="{BB962C8B-B14F-4D97-AF65-F5344CB8AC3E}">
        <p14:creationId xmlns:p14="http://schemas.microsoft.com/office/powerpoint/2010/main" val="1409112509"/>
      </p:ext>
    </p:extLst>
  </p:cSld>
  <p:clrMapOvr>
    <a:masterClrMapping/>
  </p:clrMapOvr>
  <mc:AlternateContent xmlns:mc="http://schemas.openxmlformats.org/markup-compatibility/2006" xmlns:p14="http://schemas.microsoft.com/office/powerpoint/2010/main">
    <mc:Choice Requires="p14">
      <p:transition spd="slow" p14:dur="25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8C9294-E88D-644B-4DF9-12B216CDB677}"/>
            </a:ext>
          </a:extLst>
        </p:cNvPr>
        <p:cNvGrpSpPr/>
        <p:nvPr/>
      </p:nvGrpSpPr>
      <p:grpSpPr>
        <a:xfrm>
          <a:off x="0" y="0"/>
          <a:ext cx="0" cy="0"/>
          <a:chOff x="0" y="0"/>
          <a:chExt cx="0" cy="0"/>
        </a:xfrm>
      </p:grpSpPr>
      <p:sp>
        <p:nvSpPr>
          <p:cNvPr id="11" name="Odkaz 3">
            <a:extLst>
              <a:ext uri="{FF2B5EF4-FFF2-40B4-BE49-F238E27FC236}">
                <a16:creationId xmlns:a16="http://schemas.microsoft.com/office/drawing/2014/main" id="{0BA69FF2-FAC0-D6B1-BE39-99475EBDAEDA}"/>
              </a:ext>
            </a:extLst>
          </p:cNvPr>
          <p:cNvSpPr txBox="1"/>
          <p:nvPr/>
        </p:nvSpPr>
        <p:spPr>
          <a:xfrm>
            <a:off x="-776177" y="5940000"/>
            <a:ext cx="13737265" cy="523220"/>
          </a:xfrm>
          <a:prstGeom prst="rect">
            <a:avLst/>
          </a:prstGeom>
          <a:solidFill>
            <a:srgbClr val="FFC000"/>
          </a:solidFill>
        </p:spPr>
        <p:txBody>
          <a:bodyPr wrap="square" rtlCol="0">
            <a:spAutoFit/>
          </a:bodyPr>
          <a:lstStyle/>
          <a:p>
            <a:pPr algn="ctr"/>
            <a:r>
              <a:rPr lang="fr-FR" sz="2800" b="1" i="1">
                <a:latin typeface="Tekton Pro" panose="020F0603020208020904" pitchFamily="34" charset="-18"/>
              </a:rPr>
              <a:t>Ce PPS vous a plu? Écrivez-moi. Je vous en enverrai d’autres gratuitement. Merci. Steve / Slovaquie</a:t>
            </a:r>
            <a:endParaRPr lang="sk-SK" sz="2800" b="1" i="1">
              <a:latin typeface="Tekton Pro" panose="020F0603020208020904" pitchFamily="34" charset="-18"/>
            </a:endParaRPr>
          </a:p>
        </p:txBody>
      </p:sp>
      <p:sp>
        <p:nvSpPr>
          <p:cNvPr id="14" name="Odkaz 2">
            <a:extLst>
              <a:ext uri="{FF2B5EF4-FFF2-40B4-BE49-F238E27FC236}">
                <a16:creationId xmlns:a16="http://schemas.microsoft.com/office/drawing/2014/main" id="{AA361544-4D22-B13E-2B93-32522E921A64}"/>
              </a:ext>
            </a:extLst>
          </p:cNvPr>
          <p:cNvSpPr txBox="1"/>
          <p:nvPr/>
        </p:nvSpPr>
        <p:spPr>
          <a:xfrm>
            <a:off x="-776177" y="5940000"/>
            <a:ext cx="13737264" cy="523220"/>
          </a:xfrm>
          <a:prstGeom prst="rect">
            <a:avLst/>
          </a:prstGeom>
          <a:solidFill>
            <a:srgbClr val="FFC000"/>
          </a:solidFill>
        </p:spPr>
        <p:txBody>
          <a:bodyPr wrap="square" rtlCol="0">
            <a:spAutoFit/>
          </a:bodyPr>
          <a:lstStyle/>
          <a:p>
            <a:pPr algn="ctr"/>
            <a:r>
              <a:rPr lang="fr-FR" sz="2800" b="1" i="1">
                <a:latin typeface="Tekton Pro" panose="020F0603020208020904" pitchFamily="34" charset="-18"/>
              </a:rPr>
              <a:t>Ce PPS vous a plu? Écrivez-moi. Je vous en enverrai d’autres gratuitement. Merci. Steve / Slovaquie</a:t>
            </a:r>
            <a:endParaRPr lang="sk-SK" sz="2800" b="1" i="1">
              <a:latin typeface="Tekton Pro" panose="020F0603020208020904" pitchFamily="34" charset="-18"/>
            </a:endParaRPr>
          </a:p>
        </p:txBody>
      </p:sp>
      <p:sp>
        <p:nvSpPr>
          <p:cNvPr id="16" name="Odkaz 1">
            <a:extLst>
              <a:ext uri="{FF2B5EF4-FFF2-40B4-BE49-F238E27FC236}">
                <a16:creationId xmlns:a16="http://schemas.microsoft.com/office/drawing/2014/main" id="{37A2348F-10ED-865F-6671-FA93150FA97D}"/>
              </a:ext>
            </a:extLst>
          </p:cNvPr>
          <p:cNvSpPr txBox="1"/>
          <p:nvPr/>
        </p:nvSpPr>
        <p:spPr>
          <a:xfrm>
            <a:off x="-776177" y="5940000"/>
            <a:ext cx="13737265" cy="523220"/>
          </a:xfrm>
          <a:prstGeom prst="rect">
            <a:avLst/>
          </a:prstGeom>
          <a:solidFill>
            <a:srgbClr val="FFC000"/>
          </a:solidFill>
        </p:spPr>
        <p:txBody>
          <a:bodyPr wrap="square" rtlCol="0">
            <a:spAutoFit/>
          </a:bodyPr>
          <a:lstStyle/>
          <a:p>
            <a:pPr algn="ctr"/>
            <a:r>
              <a:rPr lang="fr-FR" sz="2800" b="1" i="1">
                <a:latin typeface="Tekton Pro" panose="020F0603020208020904" pitchFamily="34" charset="-18"/>
              </a:rPr>
              <a:t>Ce PPS vous a plu? Écrivez-moi. Je vous en enverrai d’autres gratuitement. Merci. Steve / Slovaquie</a:t>
            </a:r>
            <a:endParaRPr lang="sk-SK" sz="2800" b="1" i="1">
              <a:latin typeface="Tekton Pro" panose="020F0603020208020904" pitchFamily="34" charset="-18"/>
            </a:endParaRPr>
          </a:p>
        </p:txBody>
      </p:sp>
      <p:pic>
        <p:nvPicPr>
          <p:cNvPr id="13" name="Zarážka L">
            <a:extLst>
              <a:ext uri="{FF2B5EF4-FFF2-40B4-BE49-F238E27FC236}">
                <a16:creationId xmlns:a16="http://schemas.microsoft.com/office/drawing/2014/main" id="{9DB85648-0A2A-19C9-8D9A-00727AABBC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36" y="5683810"/>
            <a:ext cx="1650773" cy="1174190"/>
          </a:xfrm>
          <a:prstGeom prst="rect">
            <a:avLst/>
          </a:prstGeom>
        </p:spPr>
      </p:pic>
      <p:pic>
        <p:nvPicPr>
          <p:cNvPr id="15" name="Zarážka P">
            <a:extLst>
              <a:ext uri="{FF2B5EF4-FFF2-40B4-BE49-F238E27FC236}">
                <a16:creationId xmlns:a16="http://schemas.microsoft.com/office/drawing/2014/main" id="{A74FF39F-7E86-48F2-1FAE-6329B038C3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41891" y="5833505"/>
            <a:ext cx="1447573" cy="1029654"/>
          </a:xfrm>
          <a:prstGeom prst="rect">
            <a:avLst/>
          </a:prstGeom>
        </p:spPr>
      </p:pic>
      <p:pic>
        <p:nvPicPr>
          <p:cNvPr id="10" name="Rám">
            <a:extLst>
              <a:ext uri="{FF2B5EF4-FFF2-40B4-BE49-F238E27FC236}">
                <a16:creationId xmlns:a16="http://schemas.microsoft.com/office/drawing/2014/main" id="{6CFCBE25-CD3F-0137-9944-EB86108D7F5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Fotografi">
            <a:extLst>
              <a:ext uri="{FF2B5EF4-FFF2-40B4-BE49-F238E27FC236}">
                <a16:creationId xmlns:a16="http://schemas.microsoft.com/office/drawing/2014/main" id="{8D980C9A-39A2-770F-7A41-31BEC1B8C51F}"/>
              </a:ext>
            </a:extLst>
          </p:cNvPr>
          <p:cNvSpPr/>
          <p:nvPr/>
        </p:nvSpPr>
        <p:spPr>
          <a:xfrm>
            <a:off x="866775" y="846000"/>
            <a:ext cx="10544175" cy="2157590"/>
          </a:xfrm>
          <a:prstGeom prst="wedgeRectCallout">
            <a:avLst>
              <a:gd name="adj1" fmla="val -19282"/>
              <a:gd name="adj2" fmla="val -72478"/>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square" lIns="216000" rIns="216000" rtlCol="0">
            <a:noAutofit/>
          </a:bodyPr>
          <a:lstStyle/>
          <a:p>
            <a:pPr algn="just"/>
            <a:endParaRPr lang="sk-SK" sz="800" kern="0">
              <a:ln>
                <a:solidFill>
                  <a:prstClr val="black"/>
                </a:solidFill>
              </a:ln>
              <a:solidFill>
                <a:srgbClr val="FF0000"/>
              </a:solidFill>
              <a:latin typeface="Nadianne" panose="03020902050305070206" pitchFamily="66" charset="-18"/>
            </a:endParaRPr>
          </a:p>
          <a:p>
            <a:pPr algn="just"/>
            <a:r>
              <a:rPr lang="en-US" kern="0">
                <a:solidFill>
                  <a:schemeClr val="accent2">
                    <a:lumMod val="50000"/>
                  </a:schemeClr>
                </a:solidFill>
                <a:latin typeface="Nadianne" panose="03020902050305070206" pitchFamily="66" charset="-18"/>
              </a:rPr>
              <a:t>Daniel Jolivet  (France)		Jean-Pierre Matanowski  (France)</a:t>
            </a:r>
          </a:p>
          <a:p>
            <a:pPr algn="just"/>
            <a:r>
              <a:rPr lang="en-US" kern="0">
                <a:solidFill>
                  <a:schemeClr val="accent2">
                    <a:lumMod val="50000"/>
                  </a:schemeClr>
                </a:solidFill>
                <a:latin typeface="Nadianne" panose="03020902050305070206" pitchFamily="66" charset="-18"/>
              </a:rPr>
              <a:t>Graham Hart  (UK)			Gary Bembridge  (UK)</a:t>
            </a:r>
          </a:p>
          <a:p>
            <a:pPr algn="just"/>
            <a:r>
              <a:rPr lang="en-US" kern="0">
                <a:solidFill>
                  <a:schemeClr val="accent2">
                    <a:lumMod val="50000"/>
                  </a:schemeClr>
                </a:solidFill>
                <a:latin typeface="Nadianne" panose="03020902050305070206" pitchFamily="66" charset="-18"/>
              </a:rPr>
              <a:t>Damian Entwistle  (UK)		Philippe Guillot  (France)</a:t>
            </a:r>
          </a:p>
          <a:p>
            <a:pPr algn="just"/>
            <a:r>
              <a:rPr lang="en-US" kern="0">
                <a:solidFill>
                  <a:schemeClr val="accent2">
                    <a:lumMod val="50000"/>
                  </a:schemeClr>
                </a:solidFill>
                <a:latin typeface="Nadianne" panose="03020902050305070206" pitchFamily="66" charset="-18"/>
              </a:rPr>
              <a:t>Peter Jaspers  (Netherlands)</a:t>
            </a:r>
          </a:p>
          <a:p>
            <a:pPr algn="just"/>
            <a:endParaRPr lang="sk-SK" kern="0">
              <a:solidFill>
                <a:srgbClr val="0066FF"/>
              </a:solidFill>
              <a:latin typeface="Nadianne" panose="03020902050305070206" pitchFamily="66" charset="-18"/>
            </a:endParaRPr>
          </a:p>
          <a:p>
            <a:pPr algn="just"/>
            <a:r>
              <a:rPr lang="sk-SK" kern="0">
                <a:solidFill>
                  <a:srgbClr val="0066FF"/>
                </a:solidFill>
                <a:latin typeface="Nadianne" panose="03020902050305070206" pitchFamily="66" charset="-18"/>
              </a:rPr>
              <a:t>     </a:t>
            </a:r>
            <a:r>
              <a:rPr lang="fr-FR" kern="0">
                <a:solidFill>
                  <a:srgbClr val="0066FF"/>
                </a:solidFill>
                <a:latin typeface="Nadianne" panose="03020902050305070206" pitchFamily="66" charset="-18"/>
              </a:rPr>
              <a:t>Merci aux propriétaires des photos pour leur coopération.</a:t>
            </a:r>
            <a:endParaRPr lang="sk-SK" kern="0">
              <a:solidFill>
                <a:srgbClr val="0066FF"/>
              </a:solidFill>
              <a:latin typeface="Nadianne" panose="03020902050305070206" pitchFamily="66" charset="-18"/>
            </a:endParaRPr>
          </a:p>
          <a:p>
            <a:pPr algn="just"/>
            <a:endParaRPr lang="sk-SK" kern="0">
              <a:solidFill>
                <a:srgbClr val="0066FF"/>
              </a:solidFill>
              <a:latin typeface="Nadianne" panose="03020902050305070206" pitchFamily="66" charset="-18"/>
            </a:endParaRPr>
          </a:p>
        </p:txBody>
      </p:sp>
      <p:sp>
        <p:nvSpPr>
          <p:cNvPr id="3" name="Fotografie (nápis)">
            <a:extLst>
              <a:ext uri="{FF2B5EF4-FFF2-40B4-BE49-F238E27FC236}">
                <a16:creationId xmlns:a16="http://schemas.microsoft.com/office/drawing/2014/main" id="{93DDC901-EFEE-E58A-5F21-2B9152311BEB}"/>
              </a:ext>
            </a:extLst>
          </p:cNvPr>
          <p:cNvSpPr txBox="1"/>
          <p:nvPr/>
        </p:nvSpPr>
        <p:spPr>
          <a:xfrm>
            <a:off x="2530188" y="484958"/>
            <a:ext cx="2985077" cy="358372"/>
          </a:xfrm>
          <a:prstGeom prst="rect">
            <a:avLst/>
          </a:prstGeom>
          <a:noFill/>
        </p:spPr>
        <p:txBody>
          <a:bodyPr wrap="none" rtlCol="0">
            <a:noAutofit/>
          </a:bodyPr>
          <a:lstStyle/>
          <a:p>
            <a:pPr algn="ctr"/>
            <a:r>
              <a:rPr lang="sk-SK" kern="0" err="1">
                <a:ln>
                  <a:solidFill>
                    <a:prstClr val="black"/>
                  </a:solidFill>
                </a:ln>
                <a:solidFill>
                  <a:schemeClr val="bg1"/>
                </a:solidFill>
                <a:latin typeface="Nadianne" panose="03020902050305070206" pitchFamily="66" charset="-18"/>
              </a:rPr>
              <a:t>Photos</a:t>
            </a:r>
            <a:endParaRPr lang="sk-SK" kern="0">
              <a:ln>
                <a:solidFill>
                  <a:prstClr val="black"/>
                </a:solidFill>
              </a:ln>
              <a:solidFill>
                <a:schemeClr val="bg1"/>
              </a:solidFill>
              <a:latin typeface="Nadianne" panose="03020902050305070206" pitchFamily="66" charset="-18"/>
            </a:endParaRPr>
          </a:p>
        </p:txBody>
      </p:sp>
      <p:sp>
        <p:nvSpPr>
          <p:cNvPr id="4" name="Hudba">
            <a:extLst>
              <a:ext uri="{FF2B5EF4-FFF2-40B4-BE49-F238E27FC236}">
                <a16:creationId xmlns:a16="http://schemas.microsoft.com/office/drawing/2014/main" id="{5128D5FA-1A79-C2F7-77FE-C6093A3F4689}"/>
              </a:ext>
            </a:extLst>
          </p:cNvPr>
          <p:cNvSpPr/>
          <p:nvPr/>
        </p:nvSpPr>
        <p:spPr>
          <a:xfrm>
            <a:off x="866775" y="3276000"/>
            <a:ext cx="10544175" cy="543991"/>
          </a:xfrm>
          <a:prstGeom prst="wedgeRectCallout">
            <a:avLst>
              <a:gd name="adj1" fmla="val 21732"/>
              <a:gd name="adj2" fmla="val -127312"/>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none" lIns="216000" rIns="216000" rtlCol="0">
            <a:noAutofit/>
          </a:bodyPr>
          <a:lstStyle/>
          <a:p>
            <a:pPr algn="just"/>
            <a:endParaRPr lang="sk-SK" sz="800" kern="0">
              <a:ln>
                <a:solidFill>
                  <a:prstClr val="black"/>
                </a:solidFill>
              </a:ln>
              <a:solidFill>
                <a:srgbClr val="FF0000"/>
              </a:solidFill>
              <a:latin typeface="Nadianne" panose="03020902050305070206" pitchFamily="66" charset="-18"/>
            </a:endParaRPr>
          </a:p>
          <a:p>
            <a:r>
              <a:rPr lang="sk-SK" kern="0">
                <a:ln>
                  <a:solidFill>
                    <a:prstClr val="black"/>
                  </a:solidFill>
                </a:ln>
                <a:solidFill>
                  <a:srgbClr val="CC6600"/>
                </a:solidFill>
                <a:latin typeface="Nadianne" panose="03020902050305070206" pitchFamily="66" charset="-18"/>
              </a:rPr>
              <a:t>     </a:t>
            </a:r>
            <a:r>
              <a:rPr lang="it-IT" sz="2000" kern="0">
                <a:solidFill>
                  <a:schemeClr val="accent2">
                    <a:lumMod val="50000"/>
                  </a:schemeClr>
                </a:solidFill>
                <a:latin typeface="Nadianne" panose="03020902050305070206" pitchFamily="66" charset="-18"/>
              </a:rPr>
              <a:t>Domenico Scarlatti - Sonate K.53</a:t>
            </a:r>
            <a:endParaRPr lang="sk-SK" sz="2000" kern="0">
              <a:solidFill>
                <a:schemeClr val="accent2">
                  <a:lumMod val="50000"/>
                </a:schemeClr>
              </a:solidFill>
              <a:latin typeface="Nadianne" panose="03020902050305070206" pitchFamily="66" charset="-18"/>
            </a:endParaRPr>
          </a:p>
        </p:txBody>
      </p:sp>
      <p:sp>
        <p:nvSpPr>
          <p:cNvPr id="5" name="Hudba (nápis)">
            <a:extLst>
              <a:ext uri="{FF2B5EF4-FFF2-40B4-BE49-F238E27FC236}">
                <a16:creationId xmlns:a16="http://schemas.microsoft.com/office/drawing/2014/main" id="{E487A642-AACB-197E-6FAF-00D877748893}"/>
              </a:ext>
            </a:extLst>
          </p:cNvPr>
          <p:cNvSpPr txBox="1"/>
          <p:nvPr/>
        </p:nvSpPr>
        <p:spPr>
          <a:xfrm>
            <a:off x="6877847" y="2996078"/>
            <a:ext cx="3049542" cy="369332"/>
          </a:xfrm>
          <a:prstGeom prst="rect">
            <a:avLst/>
          </a:prstGeom>
          <a:noFill/>
        </p:spPr>
        <p:txBody>
          <a:bodyPr wrap="none" rtlCol="0">
            <a:noAutofit/>
          </a:bodyPr>
          <a:lstStyle/>
          <a:p>
            <a:pPr algn="ctr"/>
            <a:r>
              <a:rPr lang="sk-SK" kern="0">
                <a:ln>
                  <a:solidFill>
                    <a:prstClr val="black"/>
                  </a:solidFill>
                </a:ln>
                <a:solidFill>
                  <a:schemeClr val="bg1"/>
                </a:solidFill>
                <a:latin typeface="Nadianne" panose="03020902050305070206" pitchFamily="66" charset="-18"/>
              </a:rPr>
              <a:t>Musique</a:t>
            </a:r>
          </a:p>
        </p:txBody>
      </p:sp>
      <p:pic>
        <p:nvPicPr>
          <p:cNvPr id="7" name="Kruh - šípka">
            <a:extLst>
              <a:ext uri="{FF2B5EF4-FFF2-40B4-BE49-F238E27FC236}">
                <a16:creationId xmlns:a16="http://schemas.microsoft.com/office/drawing/2014/main" id="{C77F55EB-6458-3DF1-4F23-EDE78091B14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152596" y="5943763"/>
            <a:ext cx="516708" cy="516708"/>
          </a:xfrm>
          <a:prstGeom prst="rect">
            <a:avLst/>
          </a:prstGeom>
          <a:noFill/>
          <a:ln>
            <a:noFill/>
          </a:ln>
        </p:spPr>
      </p:pic>
      <p:pic>
        <p:nvPicPr>
          <p:cNvPr id="8" name="Kruh">
            <a:extLst>
              <a:ext uri="{FF2B5EF4-FFF2-40B4-BE49-F238E27FC236}">
                <a16:creationId xmlns:a16="http://schemas.microsoft.com/office/drawing/2014/main" id="{7EF00699-4691-026E-61B9-FB5F9D4D7160}"/>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1152641" y="5934660"/>
            <a:ext cx="516619" cy="516619"/>
          </a:xfrm>
          <a:prstGeom prst="rect">
            <a:avLst/>
          </a:prstGeom>
          <a:noFill/>
          <a:effectLst>
            <a:outerShdw blurRad="63500" dist="50800" dir="2700000" algn="tl" rotWithShape="0">
              <a:prstClr val="black">
                <a:alpha val="75000"/>
              </a:prstClr>
            </a:outerShdw>
          </a:effectLst>
        </p:spPr>
      </p:pic>
      <p:pic>
        <p:nvPicPr>
          <p:cNvPr id="9" name="Podpis">
            <a:extLst>
              <a:ext uri="{FF2B5EF4-FFF2-40B4-BE49-F238E27FC236}">
                <a16:creationId xmlns:a16="http://schemas.microsoft.com/office/drawing/2014/main" id="{55CC900D-67CD-C5F3-C07F-F36317D61905}"/>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1180252" y="5945000"/>
            <a:ext cx="461395" cy="484086"/>
          </a:xfrm>
          <a:prstGeom prst="rect">
            <a:avLst/>
          </a:prstGeom>
          <a:noFill/>
          <a:effectLst/>
        </p:spPr>
      </p:pic>
      <p:pic>
        <p:nvPicPr>
          <p:cNvPr id="17" name="Vlajka FRA">
            <a:hlinkClick r:id="" action="ppaction://noaction"/>
            <a:extLst>
              <a:ext uri="{FF2B5EF4-FFF2-40B4-BE49-F238E27FC236}">
                <a16:creationId xmlns:a16="http://schemas.microsoft.com/office/drawing/2014/main" id="{24363375-6FA7-B928-9918-7595AACEB4E7}"/>
              </a:ext>
            </a:extLst>
          </p:cNvPr>
          <p:cNvPicPr>
            <a:picLocks noChangeAspect="1"/>
          </p:cNvPicPr>
          <p:nvPr/>
        </p:nvPicPr>
        <p:blipFill>
          <a:blip r:embed="rId8">
            <a:extLst>
              <a:ext uri="{28A0092B-C50C-407E-A947-70E740481C1C}">
                <a14:useLocalDpi xmlns:a14="http://schemas.microsoft.com/office/drawing/2010/main" val="0"/>
              </a:ext>
            </a:extLst>
          </a:blip>
          <a:srcRect t="249" b="249"/>
          <a:stretch/>
        </p:blipFill>
        <p:spPr>
          <a:xfrm>
            <a:off x="506566" y="6161001"/>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
        <p:nvSpPr>
          <p:cNvPr id="12" name="Autor">
            <a:extLst>
              <a:ext uri="{FF2B5EF4-FFF2-40B4-BE49-F238E27FC236}">
                <a16:creationId xmlns:a16="http://schemas.microsoft.com/office/drawing/2014/main" id="{4D958E63-F884-8A0D-F511-2C67284B9260}"/>
              </a:ext>
            </a:extLst>
          </p:cNvPr>
          <p:cNvSpPr/>
          <p:nvPr/>
        </p:nvSpPr>
        <p:spPr>
          <a:xfrm>
            <a:off x="2605214" y="4109408"/>
            <a:ext cx="7067294" cy="1550670"/>
          </a:xfrm>
          <a:prstGeom prst="roundRect">
            <a:avLst>
              <a:gd name="adj" fmla="val 22020"/>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none" lIns="216000" tIns="0" rIns="21600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800" b="0" i="0" u="none" strike="noStrike" kern="0" cap="none" spc="0" normalizeH="0" baseline="0" noProof="0">
              <a:ln>
                <a:solidFill>
                  <a:prstClr val="black"/>
                </a:solidFill>
              </a:ln>
              <a:solidFill>
                <a:schemeClr val="accent1">
                  <a:lumMod val="75000"/>
                </a:schemeClr>
              </a:solidFill>
              <a:effectLst/>
              <a:uLnTx/>
              <a:uFillTx/>
              <a:latin typeface="Nadianne" panose="03020902050305070206" pitchFamily="66" charset="-18"/>
              <a:ea typeface="+mn-ea"/>
              <a:cs typeface="+mn-cs"/>
            </a:endParaRPr>
          </a:p>
          <a:p>
            <a:pPr lvl="0" algn="ctr">
              <a:defRPr/>
            </a:pPr>
            <a:r>
              <a:rPr kumimoji="0" lang="sk-SK" sz="2400" b="0" i="0" u="none" strike="noStrike" kern="0" cap="none" spc="0" normalizeH="0" baseline="0" noProof="0">
                <a:ln>
                  <a:solidFill>
                    <a:prstClr val="black"/>
                  </a:solidFill>
                </a:ln>
                <a:solidFill>
                  <a:srgbClr val="0066FF"/>
                </a:solidFill>
                <a:effectLst/>
                <a:uLnTx/>
                <a:uFillTx/>
                <a:latin typeface="Nadianne" panose="03020902050305070206" pitchFamily="66" charset="-18"/>
                <a:ea typeface="+mn-ea"/>
                <a:cs typeface="+mn-cs"/>
              </a:rPr>
              <a:t>Stefan Rumpler (</a:t>
            </a:r>
            <a:r>
              <a:rPr lang="sk-SK" sz="2400" kern="0">
                <a:ln>
                  <a:solidFill>
                    <a:prstClr val="black"/>
                  </a:solidFill>
                </a:ln>
                <a:solidFill>
                  <a:srgbClr val="0066FF"/>
                </a:solidFill>
                <a:latin typeface="Nadianne" panose="03020902050305070206" pitchFamily="66" charset="-18"/>
              </a:rPr>
              <a:t>Slovaquie</a:t>
            </a:r>
            <a:r>
              <a:rPr kumimoji="0" lang="sk-SK" sz="2400" b="0" i="0" u="none" strike="noStrike" kern="0" cap="none" spc="0" normalizeH="0" baseline="0" noProof="0">
                <a:ln>
                  <a:solidFill>
                    <a:prstClr val="black"/>
                  </a:solidFill>
                </a:ln>
                <a:solidFill>
                  <a:srgbClr val="0066FF"/>
                </a:solidFill>
                <a:effectLst/>
                <a:uLnTx/>
                <a:uFillTx/>
                <a:latin typeface="Nadianne" panose="03020902050305070206" pitchFamily="66" charset="-18"/>
                <a:ea typeface="+mn-ea"/>
                <a:cs typeface="+mn-cs"/>
              </a:rPr>
              <a:t>)</a:t>
            </a:r>
          </a:p>
          <a:p>
            <a:pPr marL="0" marR="0" lvl="0" indent="0" algn="ctr" defTabSz="914400" rtl="0" eaLnBrk="1" fontAlgn="auto" latinLnBrk="0" hangingPunct="1">
              <a:spcBef>
                <a:spcPts val="0"/>
              </a:spcBef>
              <a:spcAft>
                <a:spcPts val="0"/>
              </a:spcAft>
              <a:buClrTx/>
              <a:buSzTx/>
              <a:buFontTx/>
              <a:buNone/>
              <a:tabLst/>
              <a:defRPr/>
            </a:pPr>
            <a:endParaRPr kumimoji="0" lang="sk-SK" sz="800" b="0" i="0" u="none" strike="noStrike" kern="0" cap="none" spc="0" normalizeH="0" baseline="0" noProof="0">
              <a:ln>
                <a:solidFill>
                  <a:prstClr val="black"/>
                </a:solidFill>
              </a:ln>
              <a:solidFill>
                <a:srgbClr val="CC6600"/>
              </a:solidFill>
              <a:effectLst/>
              <a:uLnTx/>
              <a:uFillTx/>
              <a:latin typeface="Nadianne" panose="03020902050305070206" pitchFamily="66" charset="-18"/>
              <a:ea typeface="+mn-ea"/>
              <a:cs typeface="+mn-cs"/>
            </a:endParaRPr>
          </a:p>
          <a:p>
            <a:pPr algn="ctr">
              <a:defRPr/>
            </a:pPr>
            <a:r>
              <a:rPr lang="sk-SK" sz="2400" kern="0">
                <a:solidFill>
                  <a:srgbClr val="00B050"/>
                </a:solidFill>
                <a:latin typeface="Nadianne" panose="03020902050305070206" pitchFamily="66" charset="-18"/>
              </a:rPr>
              <a:t>https://www.youtube.com/@steverumpler</a:t>
            </a:r>
          </a:p>
          <a:p>
            <a:pPr marL="0" marR="0" lvl="0" indent="0" algn="ctr" defTabSz="914400" rtl="0" eaLnBrk="1" fontAlgn="auto" latinLnBrk="0" hangingPunct="1">
              <a:spcBef>
                <a:spcPts val="0"/>
              </a:spcBef>
              <a:spcAft>
                <a:spcPts val="0"/>
              </a:spcAft>
              <a:buClrTx/>
              <a:buSzTx/>
              <a:buFontTx/>
              <a:buNone/>
              <a:tabLst/>
              <a:defRPr/>
            </a:pPr>
            <a:r>
              <a:rPr kumimoji="0" lang="sk-SK" sz="2400" i="0" u="none" strike="noStrike" kern="0" cap="none" spc="0" normalizeH="0" baseline="0" noProof="0">
                <a:solidFill>
                  <a:srgbClr val="FF0000"/>
                </a:solidFill>
                <a:effectLst/>
                <a:uLnTx/>
                <a:uFillTx/>
                <a:latin typeface="Nadianne" panose="03020902050305070206" pitchFamily="66" charset="-18"/>
                <a:ea typeface="+mn-ea"/>
                <a:cs typeface="+mn-cs"/>
              </a:rPr>
              <a:t>pista2011@gmail.com</a:t>
            </a:r>
          </a:p>
        </p:txBody>
      </p:sp>
      <p:sp>
        <p:nvSpPr>
          <p:cNvPr id="18" name="Rok">
            <a:extLst>
              <a:ext uri="{FF2B5EF4-FFF2-40B4-BE49-F238E27FC236}">
                <a16:creationId xmlns:a16="http://schemas.microsoft.com/office/drawing/2014/main" id="{C864EE02-DAE0-B40A-C68F-390FE922DDF7}"/>
              </a:ext>
            </a:extLst>
          </p:cNvPr>
          <p:cNvSpPr txBox="1"/>
          <p:nvPr/>
        </p:nvSpPr>
        <p:spPr>
          <a:xfrm>
            <a:off x="8899447" y="5325674"/>
            <a:ext cx="458193" cy="272802"/>
          </a:xfrm>
          <a:prstGeom prst="rect">
            <a:avLst/>
          </a:prstGeom>
          <a:noFill/>
        </p:spPr>
        <p:txBody>
          <a:bodyPr vert="horz" wrap="none" rtlCol="0">
            <a:noAutofit/>
          </a:bodyPr>
          <a:lstStyle/>
          <a:p>
            <a:r>
              <a:rPr lang="sk-SK" sz="1200">
                <a:solidFill>
                  <a:schemeClr val="bg1"/>
                </a:solidFill>
                <a:latin typeface="Nadianne" panose="03020902050305070206" pitchFamily="66" charset="-18"/>
              </a:rPr>
              <a:t>2026</a:t>
            </a:r>
          </a:p>
        </p:txBody>
      </p:sp>
      <p:pic>
        <p:nvPicPr>
          <p:cNvPr id="19" name="Číslo">
            <a:extLst>
              <a:ext uri="{FF2B5EF4-FFF2-40B4-BE49-F238E27FC236}">
                <a16:creationId xmlns:a16="http://schemas.microsoft.com/office/drawing/2014/main" id="{00B391C6-945F-C568-BF2D-497A38A275D0}"/>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0874569" y="296311"/>
            <a:ext cx="901309" cy="990590"/>
          </a:xfrm>
          <a:prstGeom prst="rect">
            <a:avLst/>
          </a:prstGeom>
        </p:spPr>
      </p:pic>
    </p:spTree>
    <p:extLst>
      <p:ext uri="{BB962C8B-B14F-4D97-AF65-F5344CB8AC3E}">
        <p14:creationId xmlns:p14="http://schemas.microsoft.com/office/powerpoint/2010/main" val="1927844635"/>
      </p:ext>
    </p:extLst>
  </p:cSld>
  <p:clrMapOvr>
    <a:masterClrMapping/>
  </p:clrMapOvr>
  <mc:AlternateContent xmlns:mc="http://schemas.openxmlformats.org/markup-compatibility/2006" xmlns:p14="http://schemas.microsoft.com/office/powerpoint/2010/main">
    <mc:Choice Requires="p14">
      <p:transition spd="slow" p14:dur="2000" advTm="60000">
        <p:fade/>
      </p:transition>
    </mc:Choice>
    <mc:Fallback xmlns="">
      <p:transition spd="slow" advTm="6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iterate type="lt">
                                    <p:tmPct val="5000"/>
                                  </p:iterate>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1000"/>
                                        <p:tgtEl>
                                          <p:spTgt spid="3"/>
                                        </p:tgtEl>
                                      </p:cBhvr>
                                    </p:animEffect>
                                  </p:childTnLst>
                                </p:cTn>
                              </p:par>
                            </p:childTnLst>
                          </p:cTn>
                        </p:par>
                        <p:par>
                          <p:cTn id="11" fill="hold">
                            <p:stCondLst>
                              <p:cond delay="16275"/>
                            </p:stCondLst>
                            <p:childTnLst>
                              <p:par>
                                <p:cTn id="12" presetID="22" presetClass="entr" presetSubtype="8" fill="hold" grpId="0" nodeType="afterEffect">
                                  <p:stCondLst>
                                    <p:cond delay="0"/>
                                  </p:stCondLst>
                                  <p:iterate type="lt">
                                    <p:tmPct val="6000"/>
                                  </p:iterate>
                                  <p:childTnLst>
                                    <p:set>
                                      <p:cBhvr>
                                        <p:cTn id="13" dur="1" fill="hold">
                                          <p:stCondLst>
                                            <p:cond delay="0"/>
                                          </p:stCondLst>
                                        </p:cTn>
                                        <p:tgtEl>
                                          <p:spTgt spid="4"/>
                                        </p:tgtEl>
                                        <p:attrNameLst>
                                          <p:attrName>style.visibility</p:attrName>
                                        </p:attrNameLst>
                                      </p:cBhvr>
                                      <p:to>
                                        <p:strVal val="visible"/>
                                      </p:to>
                                    </p:set>
                                    <p:animEffect transition="in" filter="wipe(left)">
                                      <p:cBhvr>
                                        <p:cTn id="14" dur="1500"/>
                                        <p:tgtEl>
                                          <p:spTgt spid="4"/>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par>
                          <p:cTn id="18" fill="hold">
                            <p:stCondLst>
                              <p:cond delay="20205"/>
                            </p:stCondLst>
                            <p:childTnLst>
                              <p:par>
                                <p:cTn id="19" presetID="42" presetClass="entr" presetSubtype="0"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500"/>
                                        <p:tgtEl>
                                          <p:spTgt spid="12"/>
                                        </p:tgtEl>
                                      </p:cBhvr>
                                    </p:animEffect>
                                    <p:anim calcmode="lin" valueType="num">
                                      <p:cBhvr>
                                        <p:cTn id="22" dur="1500" fill="hold"/>
                                        <p:tgtEl>
                                          <p:spTgt spid="12"/>
                                        </p:tgtEl>
                                        <p:attrNameLst>
                                          <p:attrName>ppt_x</p:attrName>
                                        </p:attrNameLst>
                                      </p:cBhvr>
                                      <p:tavLst>
                                        <p:tav tm="0">
                                          <p:val>
                                            <p:strVal val="#ppt_x"/>
                                          </p:val>
                                        </p:tav>
                                        <p:tav tm="100000">
                                          <p:val>
                                            <p:strVal val="#ppt_x"/>
                                          </p:val>
                                        </p:tav>
                                      </p:tavLst>
                                    </p:anim>
                                    <p:anim calcmode="lin" valueType="num">
                                      <p:cBhvr>
                                        <p:cTn id="23" dur="15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21705"/>
                            </p:stCondLst>
                            <p:childTnLst>
                              <p:par>
                                <p:cTn id="25" presetID="38" presetClass="entr" presetSubtype="0" accel="50000" fill="hold" nodeType="afterEffect">
                                  <p:stCondLst>
                                    <p:cond delay="0"/>
                                  </p:stCondLst>
                                  <p:iterate type="lt">
                                    <p:tmPct val="50000"/>
                                  </p:iterate>
                                  <p:childTnLst>
                                    <p:set>
                                      <p:cBhvr>
                                        <p:cTn id="26" dur="1" fill="hold">
                                          <p:stCondLst>
                                            <p:cond delay="0"/>
                                          </p:stCondLst>
                                        </p:cTn>
                                        <p:tgtEl>
                                          <p:spTgt spid="18">
                                            <p:txEl>
                                              <p:pRg st="0" end="0"/>
                                            </p:txEl>
                                          </p:spTgt>
                                        </p:tgtEl>
                                        <p:attrNameLst>
                                          <p:attrName>style.visibility</p:attrName>
                                        </p:attrNameLst>
                                      </p:cBhvr>
                                      <p:to>
                                        <p:strVal val="visible"/>
                                      </p:to>
                                    </p:set>
                                    <p:set>
                                      <p:cBhvr>
                                        <p:cTn id="27" dur="455" fill="hold">
                                          <p:stCondLst>
                                            <p:cond delay="0"/>
                                          </p:stCondLst>
                                        </p:cTn>
                                        <p:tgtEl>
                                          <p:spTgt spid="18">
                                            <p:txEl>
                                              <p:pRg st="0" end="0"/>
                                            </p:txEl>
                                          </p:spTgt>
                                        </p:tgtEl>
                                        <p:attrNameLst>
                                          <p:attrName>style.rotation</p:attrName>
                                        </p:attrNameLst>
                                      </p:cBhvr>
                                      <p:to>
                                        <p:strVal val="-45.0"/>
                                      </p:to>
                                    </p:set>
                                    <p:anim calcmode="lin" valueType="num">
                                      <p:cBhvr>
                                        <p:cTn id="28" dur="455" fill="hold">
                                          <p:stCondLst>
                                            <p:cond delay="455"/>
                                          </p:stCondLst>
                                        </p:cTn>
                                        <p:tgtEl>
                                          <p:spTgt spid="1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9" dur="455" fill="hold">
                                          <p:stCondLst>
                                            <p:cond delay="0"/>
                                          </p:stCondLst>
                                        </p:cTn>
                                        <p:tgtEl>
                                          <p:spTgt spid="18">
                                            <p:txEl>
                                              <p:pRg st="0" end="0"/>
                                            </p:txEl>
                                          </p:spTgt>
                                        </p:tgtEl>
                                        <p:attrNameLst>
                                          <p:attrName>ppt_y</p:attrName>
                                        </p:attrNameLst>
                                      </p:cBhvr>
                                      <p:tavLst>
                                        <p:tav tm="0">
                                          <p:val>
                                            <p:strVal val="#ppt_y-1"/>
                                          </p:val>
                                        </p:tav>
                                        <p:tav tm="100000">
                                          <p:val>
                                            <p:strVal val="#ppt_y-(0.354*#ppt_w-0.172*#ppt_h)"/>
                                          </p:val>
                                        </p:tav>
                                      </p:tavLst>
                                    </p:anim>
                                    <p:anim calcmode="lin" valueType="num">
                                      <p:cBhvr>
                                        <p:cTn id="30" dur="156" decel="50000" autoRev="1" fill="hold">
                                          <p:stCondLst>
                                            <p:cond delay="455"/>
                                          </p:stCondLst>
                                        </p:cTn>
                                        <p:tgtEl>
                                          <p:spTgt spid="1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1" dur="136" fill="hold">
                                          <p:stCondLst>
                                            <p:cond delay="864"/>
                                          </p:stCondLst>
                                        </p:cTn>
                                        <p:tgtEl>
                                          <p:spTgt spid="18">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32" fill="hold">
                            <p:stCondLst>
                              <p:cond delay="24205"/>
                            </p:stCondLst>
                            <p:childTnLst>
                              <p:par>
                                <p:cTn id="33" presetID="26" presetClass="entr" presetSubtype="0" fill="hold" nodeType="afterEffect">
                                  <p:stCondLst>
                                    <p:cond delay="500"/>
                                  </p:stCondLst>
                                  <p:childTnLst>
                                    <p:set>
                                      <p:cBhvr>
                                        <p:cTn id="34" dur="1" fill="hold">
                                          <p:stCondLst>
                                            <p:cond delay="0"/>
                                          </p:stCondLst>
                                        </p:cTn>
                                        <p:tgtEl>
                                          <p:spTgt spid="7"/>
                                        </p:tgtEl>
                                        <p:attrNameLst>
                                          <p:attrName>style.visibility</p:attrName>
                                        </p:attrNameLst>
                                      </p:cBhvr>
                                      <p:to>
                                        <p:strVal val="visible"/>
                                      </p:to>
                                    </p:set>
                                    <p:animEffect transition="in" filter="wipe(down)">
                                      <p:cBhvr>
                                        <p:cTn id="35" dur="870">
                                          <p:stCondLst>
                                            <p:cond delay="0"/>
                                          </p:stCondLst>
                                        </p:cTn>
                                        <p:tgtEl>
                                          <p:spTgt spid="7"/>
                                        </p:tgtEl>
                                      </p:cBhvr>
                                    </p:animEffect>
                                    <p:anim calcmode="lin" valueType="num">
                                      <p:cBhvr>
                                        <p:cTn id="36" dur="2733"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7" dur="996"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8" dur="996" tmFilter="0, 0; 0.125,0.2665; 0.25,0.4; 0.375,0.465; 0.5,0.5;  0.625,0.535; 0.75,0.6; 0.875,0.7335; 1,1">
                                          <p:stCondLst>
                                            <p:cond delay="996"/>
                                          </p:stCondLst>
                                        </p:cTn>
                                        <p:tgtEl>
                                          <p:spTgt spid="7"/>
                                        </p:tgtEl>
                                        <p:attrNameLst>
                                          <p:attrName>ppt_y</p:attrName>
                                        </p:attrNameLst>
                                      </p:cBhvr>
                                      <p:tavLst>
                                        <p:tav tm="0" fmla="#ppt_y-sin(pi*$)/9">
                                          <p:val>
                                            <p:fltVal val="0"/>
                                          </p:val>
                                        </p:tav>
                                        <p:tav tm="100000">
                                          <p:val>
                                            <p:fltVal val="1"/>
                                          </p:val>
                                        </p:tav>
                                      </p:tavLst>
                                    </p:anim>
                                    <p:anim calcmode="lin" valueType="num">
                                      <p:cBhvr>
                                        <p:cTn id="39" dur="498" tmFilter="0, 0; 0.125,0.2665; 0.25,0.4; 0.375,0.465; 0.5,0.5;  0.625,0.535; 0.75,0.6; 0.875,0.7335; 1,1">
                                          <p:stCondLst>
                                            <p:cond delay="1986"/>
                                          </p:stCondLst>
                                        </p:cTn>
                                        <p:tgtEl>
                                          <p:spTgt spid="7"/>
                                        </p:tgtEl>
                                        <p:attrNameLst>
                                          <p:attrName>ppt_y</p:attrName>
                                        </p:attrNameLst>
                                      </p:cBhvr>
                                      <p:tavLst>
                                        <p:tav tm="0" fmla="#ppt_y-sin(pi*$)/27">
                                          <p:val>
                                            <p:fltVal val="0"/>
                                          </p:val>
                                        </p:tav>
                                        <p:tav tm="100000">
                                          <p:val>
                                            <p:fltVal val="1"/>
                                          </p:val>
                                        </p:tav>
                                      </p:tavLst>
                                    </p:anim>
                                    <p:anim calcmode="lin" valueType="num">
                                      <p:cBhvr>
                                        <p:cTn id="40" dur="246" tmFilter="0, 0; 0.125,0.2665; 0.25,0.4; 0.375,0.465; 0.5,0.5;  0.625,0.535; 0.75,0.6; 0.875,0.7335; 1,1">
                                          <p:stCondLst>
                                            <p:cond delay="2484"/>
                                          </p:stCondLst>
                                        </p:cTn>
                                        <p:tgtEl>
                                          <p:spTgt spid="7"/>
                                        </p:tgtEl>
                                        <p:attrNameLst>
                                          <p:attrName>ppt_y</p:attrName>
                                        </p:attrNameLst>
                                      </p:cBhvr>
                                      <p:tavLst>
                                        <p:tav tm="0" fmla="#ppt_y-sin(pi*$)/81">
                                          <p:val>
                                            <p:fltVal val="0"/>
                                          </p:val>
                                        </p:tav>
                                        <p:tav tm="100000">
                                          <p:val>
                                            <p:fltVal val="1"/>
                                          </p:val>
                                        </p:tav>
                                      </p:tavLst>
                                    </p:anim>
                                    <p:animScale>
                                      <p:cBhvr>
                                        <p:cTn id="41" dur="39">
                                          <p:stCondLst>
                                            <p:cond delay="975"/>
                                          </p:stCondLst>
                                        </p:cTn>
                                        <p:tgtEl>
                                          <p:spTgt spid="7"/>
                                        </p:tgtEl>
                                      </p:cBhvr>
                                      <p:to x="100000" y="60000"/>
                                    </p:animScale>
                                    <p:animScale>
                                      <p:cBhvr>
                                        <p:cTn id="42" dur="249" decel="50000">
                                          <p:stCondLst>
                                            <p:cond delay="1014"/>
                                          </p:stCondLst>
                                        </p:cTn>
                                        <p:tgtEl>
                                          <p:spTgt spid="7"/>
                                        </p:tgtEl>
                                      </p:cBhvr>
                                      <p:to x="100000" y="100000"/>
                                    </p:animScale>
                                    <p:animScale>
                                      <p:cBhvr>
                                        <p:cTn id="43" dur="39">
                                          <p:stCondLst>
                                            <p:cond delay="1968"/>
                                          </p:stCondLst>
                                        </p:cTn>
                                        <p:tgtEl>
                                          <p:spTgt spid="7"/>
                                        </p:tgtEl>
                                      </p:cBhvr>
                                      <p:to x="100000" y="80000"/>
                                    </p:animScale>
                                    <p:animScale>
                                      <p:cBhvr>
                                        <p:cTn id="44" dur="249" decel="50000">
                                          <p:stCondLst>
                                            <p:cond delay="2007"/>
                                          </p:stCondLst>
                                        </p:cTn>
                                        <p:tgtEl>
                                          <p:spTgt spid="7"/>
                                        </p:tgtEl>
                                      </p:cBhvr>
                                      <p:to x="100000" y="100000"/>
                                    </p:animScale>
                                    <p:animScale>
                                      <p:cBhvr>
                                        <p:cTn id="45" dur="39">
                                          <p:stCondLst>
                                            <p:cond delay="2463"/>
                                          </p:stCondLst>
                                        </p:cTn>
                                        <p:tgtEl>
                                          <p:spTgt spid="7"/>
                                        </p:tgtEl>
                                      </p:cBhvr>
                                      <p:to x="100000" y="90000"/>
                                    </p:animScale>
                                    <p:animScale>
                                      <p:cBhvr>
                                        <p:cTn id="46" dur="249" decel="50000">
                                          <p:stCondLst>
                                            <p:cond delay="2502"/>
                                          </p:stCondLst>
                                        </p:cTn>
                                        <p:tgtEl>
                                          <p:spTgt spid="7"/>
                                        </p:tgtEl>
                                      </p:cBhvr>
                                      <p:to x="100000" y="100000"/>
                                    </p:animScale>
                                    <p:animScale>
                                      <p:cBhvr>
                                        <p:cTn id="47" dur="39">
                                          <p:stCondLst>
                                            <p:cond delay="2712"/>
                                          </p:stCondLst>
                                        </p:cTn>
                                        <p:tgtEl>
                                          <p:spTgt spid="7"/>
                                        </p:tgtEl>
                                      </p:cBhvr>
                                      <p:to x="100000" y="95000"/>
                                    </p:animScale>
                                    <p:animScale>
                                      <p:cBhvr>
                                        <p:cTn id="48" dur="249" decel="50000">
                                          <p:stCondLst>
                                            <p:cond delay="2751"/>
                                          </p:stCondLst>
                                        </p:cTn>
                                        <p:tgtEl>
                                          <p:spTgt spid="7"/>
                                        </p:tgtEl>
                                      </p:cBhvr>
                                      <p:to x="100000" y="100000"/>
                                    </p:animScale>
                                  </p:childTnLst>
                                </p:cTn>
                              </p:par>
                              <p:par>
                                <p:cTn id="49" presetID="26" presetClass="entr" presetSubtype="0" fill="hold" nodeType="withEffect">
                                  <p:stCondLst>
                                    <p:cond delay="500"/>
                                  </p:stCondLst>
                                  <p:childTnLst>
                                    <p:set>
                                      <p:cBhvr>
                                        <p:cTn id="50" dur="1" fill="hold">
                                          <p:stCondLst>
                                            <p:cond delay="0"/>
                                          </p:stCondLst>
                                        </p:cTn>
                                        <p:tgtEl>
                                          <p:spTgt spid="8"/>
                                        </p:tgtEl>
                                        <p:attrNameLst>
                                          <p:attrName>style.visibility</p:attrName>
                                        </p:attrNameLst>
                                      </p:cBhvr>
                                      <p:to>
                                        <p:strVal val="visible"/>
                                      </p:to>
                                    </p:set>
                                    <p:animEffect transition="in" filter="wipe(down)">
                                      <p:cBhvr>
                                        <p:cTn id="51" dur="870">
                                          <p:stCondLst>
                                            <p:cond delay="0"/>
                                          </p:stCondLst>
                                        </p:cTn>
                                        <p:tgtEl>
                                          <p:spTgt spid="8"/>
                                        </p:tgtEl>
                                      </p:cBhvr>
                                    </p:animEffect>
                                    <p:anim calcmode="lin" valueType="num">
                                      <p:cBhvr>
                                        <p:cTn id="52" dur="2733"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53" dur="996"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54" dur="996" tmFilter="0, 0; 0.125,0.2665; 0.25,0.4; 0.375,0.465; 0.5,0.5;  0.625,0.535; 0.75,0.6; 0.875,0.7335; 1,1">
                                          <p:stCondLst>
                                            <p:cond delay="996"/>
                                          </p:stCondLst>
                                        </p:cTn>
                                        <p:tgtEl>
                                          <p:spTgt spid="8"/>
                                        </p:tgtEl>
                                        <p:attrNameLst>
                                          <p:attrName>ppt_y</p:attrName>
                                        </p:attrNameLst>
                                      </p:cBhvr>
                                      <p:tavLst>
                                        <p:tav tm="0" fmla="#ppt_y-sin(pi*$)/9">
                                          <p:val>
                                            <p:fltVal val="0"/>
                                          </p:val>
                                        </p:tav>
                                        <p:tav tm="100000">
                                          <p:val>
                                            <p:fltVal val="1"/>
                                          </p:val>
                                        </p:tav>
                                      </p:tavLst>
                                    </p:anim>
                                    <p:anim calcmode="lin" valueType="num">
                                      <p:cBhvr>
                                        <p:cTn id="55" dur="498" tmFilter="0, 0; 0.125,0.2665; 0.25,0.4; 0.375,0.465; 0.5,0.5;  0.625,0.535; 0.75,0.6; 0.875,0.7335; 1,1">
                                          <p:stCondLst>
                                            <p:cond delay="1986"/>
                                          </p:stCondLst>
                                        </p:cTn>
                                        <p:tgtEl>
                                          <p:spTgt spid="8"/>
                                        </p:tgtEl>
                                        <p:attrNameLst>
                                          <p:attrName>ppt_y</p:attrName>
                                        </p:attrNameLst>
                                      </p:cBhvr>
                                      <p:tavLst>
                                        <p:tav tm="0" fmla="#ppt_y-sin(pi*$)/27">
                                          <p:val>
                                            <p:fltVal val="0"/>
                                          </p:val>
                                        </p:tav>
                                        <p:tav tm="100000">
                                          <p:val>
                                            <p:fltVal val="1"/>
                                          </p:val>
                                        </p:tav>
                                      </p:tavLst>
                                    </p:anim>
                                    <p:anim calcmode="lin" valueType="num">
                                      <p:cBhvr>
                                        <p:cTn id="56" dur="246" tmFilter="0, 0; 0.125,0.2665; 0.25,0.4; 0.375,0.465; 0.5,0.5;  0.625,0.535; 0.75,0.6; 0.875,0.7335; 1,1">
                                          <p:stCondLst>
                                            <p:cond delay="2484"/>
                                          </p:stCondLst>
                                        </p:cTn>
                                        <p:tgtEl>
                                          <p:spTgt spid="8"/>
                                        </p:tgtEl>
                                        <p:attrNameLst>
                                          <p:attrName>ppt_y</p:attrName>
                                        </p:attrNameLst>
                                      </p:cBhvr>
                                      <p:tavLst>
                                        <p:tav tm="0" fmla="#ppt_y-sin(pi*$)/81">
                                          <p:val>
                                            <p:fltVal val="0"/>
                                          </p:val>
                                        </p:tav>
                                        <p:tav tm="100000">
                                          <p:val>
                                            <p:fltVal val="1"/>
                                          </p:val>
                                        </p:tav>
                                      </p:tavLst>
                                    </p:anim>
                                    <p:animScale>
                                      <p:cBhvr>
                                        <p:cTn id="57" dur="39">
                                          <p:stCondLst>
                                            <p:cond delay="975"/>
                                          </p:stCondLst>
                                        </p:cTn>
                                        <p:tgtEl>
                                          <p:spTgt spid="8"/>
                                        </p:tgtEl>
                                      </p:cBhvr>
                                      <p:to x="100000" y="60000"/>
                                    </p:animScale>
                                    <p:animScale>
                                      <p:cBhvr>
                                        <p:cTn id="58" dur="249" decel="50000">
                                          <p:stCondLst>
                                            <p:cond delay="1014"/>
                                          </p:stCondLst>
                                        </p:cTn>
                                        <p:tgtEl>
                                          <p:spTgt spid="8"/>
                                        </p:tgtEl>
                                      </p:cBhvr>
                                      <p:to x="100000" y="100000"/>
                                    </p:animScale>
                                    <p:animScale>
                                      <p:cBhvr>
                                        <p:cTn id="59" dur="39">
                                          <p:stCondLst>
                                            <p:cond delay="1968"/>
                                          </p:stCondLst>
                                        </p:cTn>
                                        <p:tgtEl>
                                          <p:spTgt spid="8"/>
                                        </p:tgtEl>
                                      </p:cBhvr>
                                      <p:to x="100000" y="80000"/>
                                    </p:animScale>
                                    <p:animScale>
                                      <p:cBhvr>
                                        <p:cTn id="60" dur="249" decel="50000">
                                          <p:stCondLst>
                                            <p:cond delay="2007"/>
                                          </p:stCondLst>
                                        </p:cTn>
                                        <p:tgtEl>
                                          <p:spTgt spid="8"/>
                                        </p:tgtEl>
                                      </p:cBhvr>
                                      <p:to x="100000" y="100000"/>
                                    </p:animScale>
                                    <p:animScale>
                                      <p:cBhvr>
                                        <p:cTn id="61" dur="39">
                                          <p:stCondLst>
                                            <p:cond delay="2463"/>
                                          </p:stCondLst>
                                        </p:cTn>
                                        <p:tgtEl>
                                          <p:spTgt spid="8"/>
                                        </p:tgtEl>
                                      </p:cBhvr>
                                      <p:to x="100000" y="90000"/>
                                    </p:animScale>
                                    <p:animScale>
                                      <p:cBhvr>
                                        <p:cTn id="62" dur="249" decel="50000">
                                          <p:stCondLst>
                                            <p:cond delay="2502"/>
                                          </p:stCondLst>
                                        </p:cTn>
                                        <p:tgtEl>
                                          <p:spTgt spid="8"/>
                                        </p:tgtEl>
                                      </p:cBhvr>
                                      <p:to x="100000" y="100000"/>
                                    </p:animScale>
                                    <p:animScale>
                                      <p:cBhvr>
                                        <p:cTn id="63" dur="39">
                                          <p:stCondLst>
                                            <p:cond delay="2712"/>
                                          </p:stCondLst>
                                        </p:cTn>
                                        <p:tgtEl>
                                          <p:spTgt spid="8"/>
                                        </p:tgtEl>
                                      </p:cBhvr>
                                      <p:to x="100000" y="95000"/>
                                    </p:animScale>
                                    <p:animScale>
                                      <p:cBhvr>
                                        <p:cTn id="64" dur="249" decel="50000">
                                          <p:stCondLst>
                                            <p:cond delay="2751"/>
                                          </p:stCondLst>
                                        </p:cTn>
                                        <p:tgtEl>
                                          <p:spTgt spid="8"/>
                                        </p:tgtEl>
                                      </p:cBhvr>
                                      <p:to x="100000" y="100000"/>
                                    </p:animScale>
                                  </p:childTnLst>
                                </p:cTn>
                              </p:par>
                              <p:par>
                                <p:cTn id="65" presetID="26" presetClass="entr" presetSubtype="0" fill="hold" nodeType="withEffect">
                                  <p:stCondLst>
                                    <p:cond delay="500"/>
                                  </p:stCondLst>
                                  <p:childTnLst>
                                    <p:set>
                                      <p:cBhvr>
                                        <p:cTn id="66" dur="1" fill="hold">
                                          <p:stCondLst>
                                            <p:cond delay="0"/>
                                          </p:stCondLst>
                                        </p:cTn>
                                        <p:tgtEl>
                                          <p:spTgt spid="9"/>
                                        </p:tgtEl>
                                        <p:attrNameLst>
                                          <p:attrName>style.visibility</p:attrName>
                                        </p:attrNameLst>
                                      </p:cBhvr>
                                      <p:to>
                                        <p:strVal val="visible"/>
                                      </p:to>
                                    </p:set>
                                    <p:animEffect transition="in" filter="wipe(down)">
                                      <p:cBhvr>
                                        <p:cTn id="67" dur="870">
                                          <p:stCondLst>
                                            <p:cond delay="0"/>
                                          </p:stCondLst>
                                        </p:cTn>
                                        <p:tgtEl>
                                          <p:spTgt spid="9"/>
                                        </p:tgtEl>
                                      </p:cBhvr>
                                    </p:animEffect>
                                    <p:anim calcmode="lin" valueType="num">
                                      <p:cBhvr>
                                        <p:cTn id="68" dur="2733"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69" dur="996"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70" dur="996" tmFilter="0, 0; 0.125,0.2665; 0.25,0.4; 0.375,0.465; 0.5,0.5;  0.625,0.535; 0.75,0.6; 0.875,0.7335; 1,1">
                                          <p:stCondLst>
                                            <p:cond delay="996"/>
                                          </p:stCondLst>
                                        </p:cTn>
                                        <p:tgtEl>
                                          <p:spTgt spid="9"/>
                                        </p:tgtEl>
                                        <p:attrNameLst>
                                          <p:attrName>ppt_y</p:attrName>
                                        </p:attrNameLst>
                                      </p:cBhvr>
                                      <p:tavLst>
                                        <p:tav tm="0" fmla="#ppt_y-sin(pi*$)/9">
                                          <p:val>
                                            <p:fltVal val="0"/>
                                          </p:val>
                                        </p:tav>
                                        <p:tav tm="100000">
                                          <p:val>
                                            <p:fltVal val="1"/>
                                          </p:val>
                                        </p:tav>
                                      </p:tavLst>
                                    </p:anim>
                                    <p:anim calcmode="lin" valueType="num">
                                      <p:cBhvr>
                                        <p:cTn id="71" dur="498" tmFilter="0, 0; 0.125,0.2665; 0.25,0.4; 0.375,0.465; 0.5,0.5;  0.625,0.535; 0.75,0.6; 0.875,0.7335; 1,1">
                                          <p:stCondLst>
                                            <p:cond delay="1986"/>
                                          </p:stCondLst>
                                        </p:cTn>
                                        <p:tgtEl>
                                          <p:spTgt spid="9"/>
                                        </p:tgtEl>
                                        <p:attrNameLst>
                                          <p:attrName>ppt_y</p:attrName>
                                        </p:attrNameLst>
                                      </p:cBhvr>
                                      <p:tavLst>
                                        <p:tav tm="0" fmla="#ppt_y-sin(pi*$)/27">
                                          <p:val>
                                            <p:fltVal val="0"/>
                                          </p:val>
                                        </p:tav>
                                        <p:tav tm="100000">
                                          <p:val>
                                            <p:fltVal val="1"/>
                                          </p:val>
                                        </p:tav>
                                      </p:tavLst>
                                    </p:anim>
                                    <p:anim calcmode="lin" valueType="num">
                                      <p:cBhvr>
                                        <p:cTn id="72" dur="246" tmFilter="0, 0; 0.125,0.2665; 0.25,0.4; 0.375,0.465; 0.5,0.5;  0.625,0.535; 0.75,0.6; 0.875,0.7335; 1,1">
                                          <p:stCondLst>
                                            <p:cond delay="2484"/>
                                          </p:stCondLst>
                                        </p:cTn>
                                        <p:tgtEl>
                                          <p:spTgt spid="9"/>
                                        </p:tgtEl>
                                        <p:attrNameLst>
                                          <p:attrName>ppt_y</p:attrName>
                                        </p:attrNameLst>
                                      </p:cBhvr>
                                      <p:tavLst>
                                        <p:tav tm="0" fmla="#ppt_y-sin(pi*$)/81">
                                          <p:val>
                                            <p:fltVal val="0"/>
                                          </p:val>
                                        </p:tav>
                                        <p:tav tm="100000">
                                          <p:val>
                                            <p:fltVal val="1"/>
                                          </p:val>
                                        </p:tav>
                                      </p:tavLst>
                                    </p:anim>
                                    <p:animScale>
                                      <p:cBhvr>
                                        <p:cTn id="73" dur="39">
                                          <p:stCondLst>
                                            <p:cond delay="975"/>
                                          </p:stCondLst>
                                        </p:cTn>
                                        <p:tgtEl>
                                          <p:spTgt spid="9"/>
                                        </p:tgtEl>
                                      </p:cBhvr>
                                      <p:to x="100000" y="60000"/>
                                    </p:animScale>
                                    <p:animScale>
                                      <p:cBhvr>
                                        <p:cTn id="74" dur="249" decel="50000">
                                          <p:stCondLst>
                                            <p:cond delay="1014"/>
                                          </p:stCondLst>
                                        </p:cTn>
                                        <p:tgtEl>
                                          <p:spTgt spid="9"/>
                                        </p:tgtEl>
                                      </p:cBhvr>
                                      <p:to x="100000" y="100000"/>
                                    </p:animScale>
                                    <p:animScale>
                                      <p:cBhvr>
                                        <p:cTn id="75" dur="39">
                                          <p:stCondLst>
                                            <p:cond delay="1968"/>
                                          </p:stCondLst>
                                        </p:cTn>
                                        <p:tgtEl>
                                          <p:spTgt spid="9"/>
                                        </p:tgtEl>
                                      </p:cBhvr>
                                      <p:to x="100000" y="80000"/>
                                    </p:animScale>
                                    <p:animScale>
                                      <p:cBhvr>
                                        <p:cTn id="76" dur="249" decel="50000">
                                          <p:stCondLst>
                                            <p:cond delay="2007"/>
                                          </p:stCondLst>
                                        </p:cTn>
                                        <p:tgtEl>
                                          <p:spTgt spid="9"/>
                                        </p:tgtEl>
                                      </p:cBhvr>
                                      <p:to x="100000" y="100000"/>
                                    </p:animScale>
                                    <p:animScale>
                                      <p:cBhvr>
                                        <p:cTn id="77" dur="39">
                                          <p:stCondLst>
                                            <p:cond delay="2463"/>
                                          </p:stCondLst>
                                        </p:cTn>
                                        <p:tgtEl>
                                          <p:spTgt spid="9"/>
                                        </p:tgtEl>
                                      </p:cBhvr>
                                      <p:to x="100000" y="90000"/>
                                    </p:animScale>
                                    <p:animScale>
                                      <p:cBhvr>
                                        <p:cTn id="78" dur="249" decel="50000">
                                          <p:stCondLst>
                                            <p:cond delay="2502"/>
                                          </p:stCondLst>
                                        </p:cTn>
                                        <p:tgtEl>
                                          <p:spTgt spid="9"/>
                                        </p:tgtEl>
                                      </p:cBhvr>
                                      <p:to x="100000" y="100000"/>
                                    </p:animScale>
                                    <p:animScale>
                                      <p:cBhvr>
                                        <p:cTn id="79" dur="39">
                                          <p:stCondLst>
                                            <p:cond delay="2712"/>
                                          </p:stCondLst>
                                        </p:cTn>
                                        <p:tgtEl>
                                          <p:spTgt spid="9"/>
                                        </p:tgtEl>
                                      </p:cBhvr>
                                      <p:to x="100000" y="95000"/>
                                    </p:animScale>
                                    <p:animScale>
                                      <p:cBhvr>
                                        <p:cTn id="80" dur="249" decel="50000">
                                          <p:stCondLst>
                                            <p:cond delay="2751"/>
                                          </p:stCondLst>
                                        </p:cTn>
                                        <p:tgtEl>
                                          <p:spTgt spid="9"/>
                                        </p:tgtEl>
                                      </p:cBhvr>
                                      <p:to x="100000" y="100000"/>
                                    </p:animScale>
                                  </p:childTnLst>
                                </p:cTn>
                              </p:par>
                            </p:childTnLst>
                          </p:cTn>
                        </p:par>
                        <p:par>
                          <p:cTn id="81" fill="hold">
                            <p:stCondLst>
                              <p:cond delay="27705"/>
                            </p:stCondLst>
                            <p:childTnLst>
                              <p:par>
                                <p:cTn id="82" presetID="2" presetClass="entr" presetSubtype="2" fill="hold" grpId="0" nodeType="afterEffect">
                                  <p:stCondLst>
                                    <p:cond delay="0"/>
                                  </p:stCondLst>
                                  <p:childTnLst>
                                    <p:set>
                                      <p:cBhvr>
                                        <p:cTn id="83" dur="1" fill="hold">
                                          <p:stCondLst>
                                            <p:cond delay="0"/>
                                          </p:stCondLst>
                                        </p:cTn>
                                        <p:tgtEl>
                                          <p:spTgt spid="16"/>
                                        </p:tgtEl>
                                        <p:attrNameLst>
                                          <p:attrName>style.visibility</p:attrName>
                                        </p:attrNameLst>
                                      </p:cBhvr>
                                      <p:to>
                                        <p:strVal val="visible"/>
                                      </p:to>
                                    </p:set>
                                    <p:anim calcmode="lin" valueType="num">
                                      <p:cBhvr additive="base">
                                        <p:cTn id="84" dur="5000" fill="hold"/>
                                        <p:tgtEl>
                                          <p:spTgt spid="16"/>
                                        </p:tgtEl>
                                        <p:attrNameLst>
                                          <p:attrName>ppt_x</p:attrName>
                                        </p:attrNameLst>
                                      </p:cBhvr>
                                      <p:tavLst>
                                        <p:tav tm="0">
                                          <p:val>
                                            <p:strVal val="1+#ppt_w/2"/>
                                          </p:val>
                                        </p:tav>
                                        <p:tav tm="100000">
                                          <p:val>
                                            <p:strVal val="#ppt_x"/>
                                          </p:val>
                                        </p:tav>
                                      </p:tavLst>
                                    </p:anim>
                                    <p:anim calcmode="lin" valueType="num">
                                      <p:cBhvr additive="base">
                                        <p:cTn id="85" dur="5000" fill="hold"/>
                                        <p:tgtEl>
                                          <p:spTgt spid="16"/>
                                        </p:tgtEl>
                                        <p:attrNameLst>
                                          <p:attrName>ppt_y</p:attrName>
                                        </p:attrNameLst>
                                      </p:cBhvr>
                                      <p:tavLst>
                                        <p:tav tm="0">
                                          <p:val>
                                            <p:strVal val="#ppt_y"/>
                                          </p:val>
                                        </p:tav>
                                        <p:tav tm="100000">
                                          <p:val>
                                            <p:strVal val="#ppt_y"/>
                                          </p:val>
                                        </p:tav>
                                      </p:tavLst>
                                    </p:anim>
                                  </p:childTnLst>
                                </p:cTn>
                              </p:par>
                            </p:childTnLst>
                          </p:cTn>
                        </p:par>
                        <p:par>
                          <p:cTn id="86" fill="hold">
                            <p:stCondLst>
                              <p:cond delay="32705"/>
                            </p:stCondLst>
                            <p:childTnLst>
                              <p:par>
                                <p:cTn id="87" presetID="2" presetClass="exit" presetSubtype="8" fill="hold" grpId="1" nodeType="afterEffect">
                                  <p:stCondLst>
                                    <p:cond delay="0"/>
                                  </p:stCondLst>
                                  <p:childTnLst>
                                    <p:anim calcmode="lin" valueType="num">
                                      <p:cBhvr additive="base">
                                        <p:cTn id="88" dur="5000"/>
                                        <p:tgtEl>
                                          <p:spTgt spid="16"/>
                                        </p:tgtEl>
                                        <p:attrNameLst>
                                          <p:attrName>ppt_x</p:attrName>
                                        </p:attrNameLst>
                                      </p:cBhvr>
                                      <p:tavLst>
                                        <p:tav tm="0">
                                          <p:val>
                                            <p:strVal val="ppt_x"/>
                                          </p:val>
                                        </p:tav>
                                        <p:tav tm="100000">
                                          <p:val>
                                            <p:strVal val="0-ppt_w/2"/>
                                          </p:val>
                                        </p:tav>
                                      </p:tavLst>
                                    </p:anim>
                                    <p:anim calcmode="lin" valueType="num">
                                      <p:cBhvr additive="base">
                                        <p:cTn id="89" dur="5000"/>
                                        <p:tgtEl>
                                          <p:spTgt spid="16"/>
                                        </p:tgtEl>
                                        <p:attrNameLst>
                                          <p:attrName>ppt_y</p:attrName>
                                        </p:attrNameLst>
                                      </p:cBhvr>
                                      <p:tavLst>
                                        <p:tav tm="0">
                                          <p:val>
                                            <p:strVal val="ppt_y"/>
                                          </p:val>
                                        </p:tav>
                                        <p:tav tm="100000">
                                          <p:val>
                                            <p:strVal val="ppt_y"/>
                                          </p:val>
                                        </p:tav>
                                      </p:tavLst>
                                    </p:anim>
                                    <p:set>
                                      <p:cBhvr>
                                        <p:cTn id="90" dur="1" fill="hold">
                                          <p:stCondLst>
                                            <p:cond delay="4999"/>
                                          </p:stCondLst>
                                        </p:cTn>
                                        <p:tgtEl>
                                          <p:spTgt spid="16"/>
                                        </p:tgtEl>
                                        <p:attrNameLst>
                                          <p:attrName>style.visibility</p:attrName>
                                        </p:attrNameLst>
                                      </p:cBhvr>
                                      <p:to>
                                        <p:strVal val="hidden"/>
                                      </p:to>
                                    </p:set>
                                  </p:childTnLst>
                                </p:cTn>
                              </p:par>
                            </p:childTnLst>
                          </p:cTn>
                        </p:par>
                        <p:par>
                          <p:cTn id="91" fill="hold">
                            <p:stCondLst>
                              <p:cond delay="37705"/>
                            </p:stCondLst>
                            <p:childTnLst>
                              <p:par>
                                <p:cTn id="92" presetID="2" presetClass="entr" presetSubtype="2" fill="hold" grpId="0" nodeType="after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5000" fill="hold"/>
                                        <p:tgtEl>
                                          <p:spTgt spid="14"/>
                                        </p:tgtEl>
                                        <p:attrNameLst>
                                          <p:attrName>ppt_x</p:attrName>
                                        </p:attrNameLst>
                                      </p:cBhvr>
                                      <p:tavLst>
                                        <p:tav tm="0">
                                          <p:val>
                                            <p:strVal val="1+#ppt_w/2"/>
                                          </p:val>
                                        </p:tav>
                                        <p:tav tm="100000">
                                          <p:val>
                                            <p:strVal val="#ppt_x"/>
                                          </p:val>
                                        </p:tav>
                                      </p:tavLst>
                                    </p:anim>
                                    <p:anim calcmode="lin" valueType="num">
                                      <p:cBhvr additive="base">
                                        <p:cTn id="95" dur="5000" fill="hold"/>
                                        <p:tgtEl>
                                          <p:spTgt spid="14"/>
                                        </p:tgtEl>
                                        <p:attrNameLst>
                                          <p:attrName>ppt_y</p:attrName>
                                        </p:attrNameLst>
                                      </p:cBhvr>
                                      <p:tavLst>
                                        <p:tav tm="0">
                                          <p:val>
                                            <p:strVal val="#ppt_y"/>
                                          </p:val>
                                        </p:tav>
                                        <p:tav tm="100000">
                                          <p:val>
                                            <p:strVal val="#ppt_y"/>
                                          </p:val>
                                        </p:tav>
                                      </p:tavLst>
                                    </p:anim>
                                  </p:childTnLst>
                                </p:cTn>
                              </p:par>
                            </p:childTnLst>
                          </p:cTn>
                        </p:par>
                        <p:par>
                          <p:cTn id="96" fill="hold">
                            <p:stCondLst>
                              <p:cond delay="42705"/>
                            </p:stCondLst>
                            <p:childTnLst>
                              <p:par>
                                <p:cTn id="97" presetID="2" presetClass="exit" presetSubtype="8" fill="hold" grpId="1" nodeType="afterEffect">
                                  <p:stCondLst>
                                    <p:cond delay="0"/>
                                  </p:stCondLst>
                                  <p:childTnLst>
                                    <p:anim calcmode="lin" valueType="num">
                                      <p:cBhvr additive="base">
                                        <p:cTn id="98" dur="5000"/>
                                        <p:tgtEl>
                                          <p:spTgt spid="14"/>
                                        </p:tgtEl>
                                        <p:attrNameLst>
                                          <p:attrName>ppt_x</p:attrName>
                                        </p:attrNameLst>
                                      </p:cBhvr>
                                      <p:tavLst>
                                        <p:tav tm="0">
                                          <p:val>
                                            <p:strVal val="ppt_x"/>
                                          </p:val>
                                        </p:tav>
                                        <p:tav tm="100000">
                                          <p:val>
                                            <p:strVal val="0-ppt_w/2"/>
                                          </p:val>
                                        </p:tav>
                                      </p:tavLst>
                                    </p:anim>
                                    <p:anim calcmode="lin" valueType="num">
                                      <p:cBhvr additive="base">
                                        <p:cTn id="99" dur="5000"/>
                                        <p:tgtEl>
                                          <p:spTgt spid="14"/>
                                        </p:tgtEl>
                                        <p:attrNameLst>
                                          <p:attrName>ppt_y</p:attrName>
                                        </p:attrNameLst>
                                      </p:cBhvr>
                                      <p:tavLst>
                                        <p:tav tm="0">
                                          <p:val>
                                            <p:strVal val="ppt_y"/>
                                          </p:val>
                                        </p:tav>
                                        <p:tav tm="100000">
                                          <p:val>
                                            <p:strVal val="ppt_y"/>
                                          </p:val>
                                        </p:tav>
                                      </p:tavLst>
                                    </p:anim>
                                    <p:set>
                                      <p:cBhvr>
                                        <p:cTn id="100" dur="1" fill="hold">
                                          <p:stCondLst>
                                            <p:cond delay="4999"/>
                                          </p:stCondLst>
                                        </p:cTn>
                                        <p:tgtEl>
                                          <p:spTgt spid="14"/>
                                        </p:tgtEl>
                                        <p:attrNameLst>
                                          <p:attrName>style.visibility</p:attrName>
                                        </p:attrNameLst>
                                      </p:cBhvr>
                                      <p:to>
                                        <p:strVal val="hidden"/>
                                      </p:to>
                                    </p:set>
                                  </p:childTnLst>
                                </p:cTn>
                              </p:par>
                            </p:childTnLst>
                          </p:cTn>
                        </p:par>
                        <p:par>
                          <p:cTn id="101" fill="hold">
                            <p:stCondLst>
                              <p:cond delay="47705"/>
                            </p:stCondLst>
                            <p:childTnLst>
                              <p:par>
                                <p:cTn id="102" presetID="2" presetClass="entr" presetSubtype="2" fill="hold" grpId="0" nodeType="afterEffect">
                                  <p:stCondLst>
                                    <p:cond delay="0"/>
                                  </p:stCondLst>
                                  <p:childTnLst>
                                    <p:set>
                                      <p:cBhvr>
                                        <p:cTn id="103" dur="1" fill="hold">
                                          <p:stCondLst>
                                            <p:cond delay="0"/>
                                          </p:stCondLst>
                                        </p:cTn>
                                        <p:tgtEl>
                                          <p:spTgt spid="11"/>
                                        </p:tgtEl>
                                        <p:attrNameLst>
                                          <p:attrName>style.visibility</p:attrName>
                                        </p:attrNameLst>
                                      </p:cBhvr>
                                      <p:to>
                                        <p:strVal val="visible"/>
                                      </p:to>
                                    </p:set>
                                    <p:anim calcmode="lin" valueType="num">
                                      <p:cBhvr additive="base">
                                        <p:cTn id="104" dur="5000" fill="hold"/>
                                        <p:tgtEl>
                                          <p:spTgt spid="11"/>
                                        </p:tgtEl>
                                        <p:attrNameLst>
                                          <p:attrName>ppt_x</p:attrName>
                                        </p:attrNameLst>
                                      </p:cBhvr>
                                      <p:tavLst>
                                        <p:tav tm="0">
                                          <p:val>
                                            <p:strVal val="1+#ppt_w/2"/>
                                          </p:val>
                                        </p:tav>
                                        <p:tav tm="100000">
                                          <p:val>
                                            <p:strVal val="#ppt_x"/>
                                          </p:val>
                                        </p:tav>
                                      </p:tavLst>
                                    </p:anim>
                                    <p:anim calcmode="lin" valueType="num">
                                      <p:cBhvr additive="base">
                                        <p:cTn id="105" dur="5000" fill="hold"/>
                                        <p:tgtEl>
                                          <p:spTgt spid="11"/>
                                        </p:tgtEl>
                                        <p:attrNameLst>
                                          <p:attrName>ppt_y</p:attrName>
                                        </p:attrNameLst>
                                      </p:cBhvr>
                                      <p:tavLst>
                                        <p:tav tm="0">
                                          <p:val>
                                            <p:strVal val="#ppt_y"/>
                                          </p:val>
                                        </p:tav>
                                        <p:tav tm="100000">
                                          <p:val>
                                            <p:strVal val="#ppt_y"/>
                                          </p:val>
                                        </p:tav>
                                      </p:tavLst>
                                    </p:anim>
                                  </p:childTnLst>
                                </p:cTn>
                              </p:par>
                            </p:childTnLst>
                          </p:cTn>
                        </p:par>
                        <p:par>
                          <p:cTn id="106" fill="hold">
                            <p:stCondLst>
                              <p:cond delay="52705"/>
                            </p:stCondLst>
                            <p:childTnLst>
                              <p:par>
                                <p:cTn id="107" presetID="2" presetClass="exit" presetSubtype="8" fill="hold" grpId="1" nodeType="afterEffect">
                                  <p:stCondLst>
                                    <p:cond delay="0"/>
                                  </p:stCondLst>
                                  <p:childTnLst>
                                    <p:anim calcmode="lin" valueType="num">
                                      <p:cBhvr additive="base">
                                        <p:cTn id="108" dur="5000"/>
                                        <p:tgtEl>
                                          <p:spTgt spid="11"/>
                                        </p:tgtEl>
                                        <p:attrNameLst>
                                          <p:attrName>ppt_x</p:attrName>
                                        </p:attrNameLst>
                                      </p:cBhvr>
                                      <p:tavLst>
                                        <p:tav tm="0">
                                          <p:val>
                                            <p:strVal val="ppt_x"/>
                                          </p:val>
                                        </p:tav>
                                        <p:tav tm="100000">
                                          <p:val>
                                            <p:strVal val="0-ppt_w/2"/>
                                          </p:val>
                                        </p:tav>
                                      </p:tavLst>
                                    </p:anim>
                                    <p:anim calcmode="lin" valueType="num">
                                      <p:cBhvr additive="base">
                                        <p:cTn id="109" dur="5000"/>
                                        <p:tgtEl>
                                          <p:spTgt spid="11"/>
                                        </p:tgtEl>
                                        <p:attrNameLst>
                                          <p:attrName>ppt_y</p:attrName>
                                        </p:attrNameLst>
                                      </p:cBhvr>
                                      <p:tavLst>
                                        <p:tav tm="0">
                                          <p:val>
                                            <p:strVal val="ppt_y"/>
                                          </p:val>
                                        </p:tav>
                                        <p:tav tm="100000">
                                          <p:val>
                                            <p:strVal val="ppt_y"/>
                                          </p:val>
                                        </p:tav>
                                      </p:tavLst>
                                    </p:anim>
                                    <p:set>
                                      <p:cBhvr>
                                        <p:cTn id="110" dur="1" fill="hold">
                                          <p:stCondLst>
                                            <p:cond delay="4999"/>
                                          </p:stCondLst>
                                        </p:cTn>
                                        <p:tgtEl>
                                          <p:spTgt spid="11"/>
                                        </p:tgtEl>
                                        <p:attrNameLst>
                                          <p:attrName>style.visibility</p:attrName>
                                        </p:attrNameLst>
                                      </p:cBhvr>
                                      <p:to>
                                        <p:strVal val="hidden"/>
                                      </p:to>
                                    </p:set>
                                  </p:childTnLst>
                                </p:cTn>
                              </p:par>
                            </p:childTnLst>
                          </p:cTn>
                        </p:par>
                        <p:par>
                          <p:cTn id="111" fill="hold">
                            <p:stCondLst>
                              <p:cond delay="57705"/>
                            </p:stCondLst>
                            <p:childTnLst>
                              <p:par>
                                <p:cTn id="112" presetID="15" presetClass="exit" presetSubtype="0" fill="hold" nodeType="afterEffect">
                                  <p:stCondLst>
                                    <p:cond delay="0"/>
                                  </p:stCondLst>
                                  <p:childTnLst>
                                    <p:anim calcmode="lin" valueType="num">
                                      <p:cBhvr>
                                        <p:cTn id="113" dur="2000"/>
                                        <p:tgtEl>
                                          <p:spTgt spid="9"/>
                                        </p:tgtEl>
                                        <p:attrNameLst>
                                          <p:attrName>ppt_w</p:attrName>
                                        </p:attrNameLst>
                                      </p:cBhvr>
                                      <p:tavLst>
                                        <p:tav tm="0">
                                          <p:val>
                                            <p:strVal val="ppt_w"/>
                                          </p:val>
                                        </p:tav>
                                        <p:tav tm="100000">
                                          <p:val>
                                            <p:fltVal val="0"/>
                                          </p:val>
                                        </p:tav>
                                      </p:tavLst>
                                    </p:anim>
                                    <p:anim calcmode="lin" valueType="num">
                                      <p:cBhvr>
                                        <p:cTn id="114" dur="2000"/>
                                        <p:tgtEl>
                                          <p:spTgt spid="9"/>
                                        </p:tgtEl>
                                        <p:attrNameLst>
                                          <p:attrName>ppt_h</p:attrName>
                                        </p:attrNameLst>
                                      </p:cBhvr>
                                      <p:tavLst>
                                        <p:tav tm="0">
                                          <p:val>
                                            <p:strVal val="ppt_h"/>
                                          </p:val>
                                        </p:tav>
                                        <p:tav tm="100000">
                                          <p:val>
                                            <p:fltVal val="0"/>
                                          </p:val>
                                        </p:tav>
                                      </p:tavLst>
                                    </p:anim>
                                    <p:anim calcmode="lin" valueType="num">
                                      <p:cBhvr>
                                        <p:cTn id="115" dur="2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16" dur="2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17" dur="1" fill="hold">
                                          <p:stCondLst>
                                            <p:cond delay="1999"/>
                                          </p:stCondLst>
                                        </p:cTn>
                                        <p:tgtEl>
                                          <p:spTgt spid="9"/>
                                        </p:tgtEl>
                                        <p:attrNameLst>
                                          <p:attrName>style.visibility</p:attrName>
                                        </p:attrNameLst>
                                      </p:cBhvr>
                                      <p:to>
                                        <p:strVal val="hidden"/>
                                      </p:to>
                                    </p:set>
                                  </p:childTnLst>
                                </p:cTn>
                              </p:par>
                              <p:par>
                                <p:cTn id="118" presetID="15" presetClass="exit" presetSubtype="0" fill="hold" nodeType="withEffect">
                                  <p:stCondLst>
                                    <p:cond delay="0"/>
                                  </p:stCondLst>
                                  <p:childTnLst>
                                    <p:anim calcmode="lin" valueType="num">
                                      <p:cBhvr>
                                        <p:cTn id="119" dur="2000"/>
                                        <p:tgtEl>
                                          <p:spTgt spid="8"/>
                                        </p:tgtEl>
                                        <p:attrNameLst>
                                          <p:attrName>ppt_w</p:attrName>
                                        </p:attrNameLst>
                                      </p:cBhvr>
                                      <p:tavLst>
                                        <p:tav tm="0">
                                          <p:val>
                                            <p:strVal val="ppt_w"/>
                                          </p:val>
                                        </p:tav>
                                        <p:tav tm="100000">
                                          <p:val>
                                            <p:fltVal val="0"/>
                                          </p:val>
                                        </p:tav>
                                      </p:tavLst>
                                    </p:anim>
                                    <p:anim calcmode="lin" valueType="num">
                                      <p:cBhvr>
                                        <p:cTn id="120" dur="2000"/>
                                        <p:tgtEl>
                                          <p:spTgt spid="8"/>
                                        </p:tgtEl>
                                        <p:attrNameLst>
                                          <p:attrName>ppt_h</p:attrName>
                                        </p:attrNameLst>
                                      </p:cBhvr>
                                      <p:tavLst>
                                        <p:tav tm="0">
                                          <p:val>
                                            <p:strVal val="ppt_h"/>
                                          </p:val>
                                        </p:tav>
                                        <p:tav tm="100000">
                                          <p:val>
                                            <p:fltVal val="0"/>
                                          </p:val>
                                        </p:tav>
                                      </p:tavLst>
                                    </p:anim>
                                    <p:anim calcmode="lin" valueType="num">
                                      <p:cBhvr>
                                        <p:cTn id="121" dur="2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22" dur="2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23"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4" grpId="0" animBg="1"/>
      <p:bldP spid="14" grpId="1" animBg="1"/>
      <p:bldP spid="16" grpId="0" animBg="1"/>
      <p:bldP spid="16" grpId="1" animBg="1"/>
      <p:bldP spid="2" grpId="0" animBg="1"/>
      <p:bldP spid="3" grpId="0"/>
      <p:bldP spid="4" grpId="0" animBg="1"/>
      <p:bldP spid="5" grpId="0"/>
      <p:bldP spid="12" grpId="0" animBg="1"/>
    </p:bldLst>
  </p:timing>
</p:sld>
</file>

<file path=ppt/theme/theme1.xml><?xml version="1.0" encoding="utf-8"?>
<a:theme xmlns:a="http://schemas.openxmlformats.org/drawingml/2006/main" name="Motiv sady Office">
  <a:themeElements>
    <a:clrScheme name="Vlastní 22">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17945</TotalTime>
  <Words>702</Words>
  <Application>Microsoft Office PowerPoint</Application>
  <PresentationFormat>Širokouhlá</PresentationFormat>
  <Paragraphs>172</Paragraphs>
  <Slides>52</Slides>
  <Notes>1</Notes>
  <HiddenSlides>0</HiddenSlides>
  <MMClips>0</MMClips>
  <ScaleCrop>false</ScaleCrop>
  <HeadingPairs>
    <vt:vector size="6" baseType="variant">
      <vt:variant>
        <vt:lpstr>Použité písma</vt:lpstr>
      </vt:variant>
      <vt:variant>
        <vt:i4>6</vt:i4>
      </vt:variant>
      <vt:variant>
        <vt:lpstr>Motív</vt:lpstr>
      </vt:variant>
      <vt:variant>
        <vt:i4>1</vt:i4>
      </vt:variant>
      <vt:variant>
        <vt:lpstr>Nadpisy snímok</vt:lpstr>
      </vt:variant>
      <vt:variant>
        <vt:i4>52</vt:i4>
      </vt:variant>
    </vt:vector>
  </HeadingPairs>
  <TitlesOfParts>
    <vt:vector size="59" baseType="lpstr">
      <vt:lpstr>AbottOldStyle</vt:lpstr>
      <vt:lpstr>ZurichCalligraphic</vt:lpstr>
      <vt:lpstr>Tekton Pro</vt:lpstr>
      <vt:lpstr>Arial</vt:lpstr>
      <vt:lpstr>JasmineUPC</vt:lpstr>
      <vt:lpstr>Nadianne</vt:lpstr>
      <vt:lpstr>Motiv sady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PC</dc:creator>
  <cp:lastModifiedBy>Stefan Rumpler</cp:lastModifiedBy>
  <cp:revision>2102</cp:revision>
  <dcterms:created xsi:type="dcterms:W3CDTF">2024-05-02T14:29:15Z</dcterms:created>
  <dcterms:modified xsi:type="dcterms:W3CDTF">2026-04-29T15:54:29Z</dcterms:modified>
</cp:coreProperties>
</file>