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14/06/2026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14/06/2026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738285" y="297008"/>
            <a:ext cx="536717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6000" b="1" dirty="0"/>
              <a:t>Michael </a:t>
            </a:r>
            <a:r>
              <a:rPr lang="pt-BR" sz="6000" b="1" dirty="0" smtClean="0"/>
              <a:t>Jackson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3673901" y="2151407"/>
            <a:ext cx="17442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/>
              <a:t>Billie Jean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736" y="2786929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first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8" name="Michael Jackson - Billie Jean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4000" y="257386"/>
            <a:ext cx="6096000" cy="457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445</TotalTime>
  <Words>6</Words>
  <Application>Microsoft Office PowerPoint</Application>
  <PresentationFormat>Affichage à l'écran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35</cp:revision>
  <dcterms:created xsi:type="dcterms:W3CDTF">2017-12-01T12:36:20Z</dcterms:created>
  <dcterms:modified xsi:type="dcterms:W3CDTF">2026-06-14T13:46:10Z</dcterms:modified>
</cp:coreProperties>
</file>