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14/06/2026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14/06/2026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08278" y="423617"/>
            <a:ext cx="892744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b="1" dirty="0"/>
              <a:t>Jean-Jacques Goldman Michael </a:t>
            </a:r>
            <a:r>
              <a:rPr lang="fr-FR" sz="4400" b="1" dirty="0" smtClean="0"/>
              <a:t>Jones</a:t>
            </a:r>
            <a:endParaRPr lang="pt-BR" sz="6000" b="1" dirty="0" smtClean="0"/>
          </a:p>
        </p:txBody>
      </p:sp>
      <p:sp>
        <p:nvSpPr>
          <p:cNvPr id="2" name="ZoneTexte 1"/>
          <p:cNvSpPr txBox="1"/>
          <p:nvPr/>
        </p:nvSpPr>
        <p:spPr>
          <a:xfrm>
            <a:off x="3673901" y="2151407"/>
            <a:ext cx="1744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Je te donne</a:t>
            </a:r>
            <a:endParaRPr lang="pt-BR" sz="2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736" y="2786929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first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6" name="Jean-Jacques Goldman Michael Jones - Je te donne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4000" y="196602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435</TotalTime>
  <Words>9</Words>
  <Application>Microsoft Office PowerPoint</Application>
  <PresentationFormat>Affichage à l'écran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34</cp:revision>
  <dcterms:created xsi:type="dcterms:W3CDTF">2017-12-01T12:36:20Z</dcterms:created>
  <dcterms:modified xsi:type="dcterms:W3CDTF">2026-06-14T13:36:52Z</dcterms:modified>
</cp:coreProperties>
</file>