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14/06/2026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14/06/2026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38285" y="297008"/>
            <a:ext cx="57457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/>
              <a:t>Isabelle </a:t>
            </a:r>
            <a:r>
              <a:rPr lang="fr-FR" sz="6000" b="1" dirty="0" err="1" smtClean="0"/>
              <a:t>Mergault</a:t>
            </a:r>
            <a:endParaRPr lang="pt-BR" sz="6000" b="1" dirty="0" smtClean="0"/>
          </a:p>
        </p:txBody>
      </p:sp>
      <p:sp>
        <p:nvSpPr>
          <p:cNvPr id="2" name="ZoneTexte 1"/>
          <p:cNvSpPr txBox="1"/>
          <p:nvPr/>
        </p:nvSpPr>
        <p:spPr>
          <a:xfrm>
            <a:off x="3073400" y="2192350"/>
            <a:ext cx="3600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deux Vampires</a:t>
            </a:r>
            <a:endParaRPr lang="pt-B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736" y="2786929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10" name="Isabelle Mergault - Les deux Vampire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4818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7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36</cp:revision>
  <dcterms:created xsi:type="dcterms:W3CDTF">2017-12-01T12:36:20Z</dcterms:created>
  <dcterms:modified xsi:type="dcterms:W3CDTF">2026-06-14T13:51:16Z</dcterms:modified>
</cp:coreProperties>
</file>