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720263" cy="360045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6u8Pxl9b989Opki88NIMw==" hashData="GREhc4VwG3r0iqnXZjczys9nRSIKXUSV4zgukKq2cE9ym83FkHY7PIdH9DJtUcZ2xBozSryubP+KV3254iOLF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4" autoAdjust="0"/>
    <p:restoredTop sz="94660"/>
  </p:normalViewPr>
  <p:slideViewPr>
    <p:cSldViewPr snapToGrid="0">
      <p:cViewPr varScale="1">
        <p:scale>
          <a:sx n="118" d="100"/>
          <a:sy n="118" d="100"/>
        </p:scale>
        <p:origin x="69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5033" y="589241"/>
            <a:ext cx="7290197" cy="1253490"/>
          </a:xfrm>
        </p:spPr>
        <p:txBody>
          <a:bodyPr anchor="b"/>
          <a:lstStyle>
            <a:lvl1pPr algn="ctr"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1891070"/>
            <a:ext cx="7290197" cy="869275"/>
          </a:xfrm>
        </p:spPr>
        <p:txBody>
          <a:bodyPr/>
          <a:lstStyle>
            <a:lvl1pPr marL="0" indent="0" algn="ctr">
              <a:buNone/>
              <a:defRPr sz="1260"/>
            </a:lvl1pPr>
            <a:lvl2pPr marL="240030" indent="0" algn="ctr">
              <a:buNone/>
              <a:defRPr sz="1050"/>
            </a:lvl2pPr>
            <a:lvl3pPr marL="480060" indent="0" algn="ctr">
              <a:buNone/>
              <a:defRPr sz="945"/>
            </a:lvl3pPr>
            <a:lvl4pPr marL="720090" indent="0" algn="ctr">
              <a:buNone/>
              <a:defRPr sz="840"/>
            </a:lvl4pPr>
            <a:lvl5pPr marL="960120" indent="0" algn="ctr">
              <a:buNone/>
              <a:defRPr sz="840"/>
            </a:lvl5pPr>
            <a:lvl6pPr marL="1200150" indent="0" algn="ctr">
              <a:buNone/>
              <a:defRPr sz="840"/>
            </a:lvl6pPr>
            <a:lvl7pPr marL="1440180" indent="0" algn="ctr">
              <a:buNone/>
              <a:defRPr sz="840"/>
            </a:lvl7pPr>
            <a:lvl8pPr marL="1680210" indent="0" algn="ctr">
              <a:buNone/>
              <a:defRPr sz="840"/>
            </a:lvl8pPr>
            <a:lvl9pPr marL="1920240" indent="0" algn="ctr">
              <a:buNone/>
              <a:defRPr sz="84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46EA1-D6AE-4F61-95FB-6D0413FE0D73}" type="datetimeFigureOut">
              <a:rPr lang="fr-FR" smtClean="0"/>
              <a:t>24/05/2026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7BDE2-DEF5-484A-929D-93A69DFE02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4231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46EA1-D6AE-4F61-95FB-6D0413FE0D73}" type="datetimeFigureOut">
              <a:rPr lang="fr-FR" smtClean="0"/>
              <a:t>24/05/2026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7BDE2-DEF5-484A-929D-93A69DFE02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40432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5" y="897613"/>
            <a:ext cx="8383727" cy="1497687"/>
          </a:xfrm>
        </p:spPr>
        <p:txBody>
          <a:bodyPr anchor="b"/>
          <a:lstStyle>
            <a:lvl1pPr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5" y="2409468"/>
            <a:ext cx="8383727" cy="787598"/>
          </a:xfrm>
        </p:spPr>
        <p:txBody>
          <a:bodyPr/>
          <a:lstStyle>
            <a:lvl1pPr marL="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1pPr>
            <a:lvl2pPr marL="24003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80060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3pPr>
            <a:lvl4pPr marL="72009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4pPr>
            <a:lvl5pPr marL="96012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5pPr>
            <a:lvl6pPr marL="120015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6pPr>
            <a:lvl7pPr marL="144018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7pPr>
            <a:lvl8pPr marL="168021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8pPr>
            <a:lvl9pPr marL="192024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46EA1-D6AE-4F61-95FB-6D0413FE0D73}" type="datetimeFigureOut">
              <a:rPr lang="fr-FR" smtClean="0"/>
              <a:t>24/05/2026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7BDE2-DEF5-484A-929D-93A69DFE02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11677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46EA1-D6AE-4F61-95FB-6D0413FE0D73}" type="datetimeFigureOut">
              <a:rPr lang="fr-FR" smtClean="0"/>
              <a:t>24/05/2026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7BDE2-DEF5-484A-929D-93A69DFE02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56780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91691"/>
            <a:ext cx="8383727" cy="695921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882610"/>
            <a:ext cx="4112126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1315164"/>
            <a:ext cx="4112126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3" y="882610"/>
            <a:ext cx="4132378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3" y="1315164"/>
            <a:ext cx="4132378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46EA1-D6AE-4F61-95FB-6D0413FE0D73}" type="datetimeFigureOut">
              <a:rPr lang="fr-FR" smtClean="0"/>
              <a:t>24/05/2026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7BDE2-DEF5-484A-929D-93A69DFE02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2968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46EA1-D6AE-4F61-95FB-6D0413FE0D73}" type="datetimeFigureOut">
              <a:rPr lang="fr-FR" smtClean="0"/>
              <a:t>24/05/2026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7BDE2-DEF5-484A-929D-93A69DFE02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4620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46EA1-D6AE-4F61-95FB-6D0413FE0D73}" type="datetimeFigureOut">
              <a:rPr lang="fr-FR" smtClean="0"/>
              <a:t>24/05/2026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7BDE2-DEF5-484A-929D-93A69DFE02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81815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518398"/>
            <a:ext cx="4920883" cy="2558653"/>
          </a:xfrm>
        </p:spPr>
        <p:txBody>
          <a:bodyPr/>
          <a:lstStyle>
            <a:lvl1pPr>
              <a:defRPr sz="1680"/>
            </a:lvl1pPr>
            <a:lvl2pPr>
              <a:defRPr sz="1470"/>
            </a:lvl2pPr>
            <a:lvl3pPr>
              <a:defRPr sz="126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46EA1-D6AE-4F61-95FB-6D0413FE0D73}" type="datetimeFigureOut">
              <a:rPr lang="fr-FR" smtClean="0"/>
              <a:t>24/05/2026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7BDE2-DEF5-484A-929D-93A69DFE02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6073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518398"/>
            <a:ext cx="4920883" cy="2558653"/>
          </a:xfrm>
        </p:spPr>
        <p:txBody>
          <a:bodyPr anchor="t"/>
          <a:lstStyle>
            <a:lvl1pPr marL="0" indent="0">
              <a:buNone/>
              <a:defRPr sz="1680"/>
            </a:lvl1pPr>
            <a:lvl2pPr marL="240030" indent="0">
              <a:buNone/>
              <a:defRPr sz="1470"/>
            </a:lvl2pPr>
            <a:lvl3pPr marL="480060" indent="0">
              <a:buNone/>
              <a:defRPr sz="1260"/>
            </a:lvl3pPr>
            <a:lvl4pPr marL="720090" indent="0">
              <a:buNone/>
              <a:defRPr sz="1050"/>
            </a:lvl4pPr>
            <a:lvl5pPr marL="960120" indent="0">
              <a:buNone/>
              <a:defRPr sz="1050"/>
            </a:lvl5pPr>
            <a:lvl6pPr marL="1200150" indent="0">
              <a:buNone/>
              <a:defRPr sz="1050"/>
            </a:lvl6pPr>
            <a:lvl7pPr marL="1440180" indent="0">
              <a:buNone/>
              <a:defRPr sz="1050"/>
            </a:lvl7pPr>
            <a:lvl8pPr marL="1680210" indent="0">
              <a:buNone/>
              <a:defRPr sz="1050"/>
            </a:lvl8pPr>
            <a:lvl9pPr marL="1920240" indent="0">
              <a:buNone/>
              <a:defRPr sz="105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46EA1-D6AE-4F61-95FB-6D0413FE0D73}" type="datetimeFigureOut">
              <a:rPr lang="fr-FR" smtClean="0"/>
              <a:t>24/05/2026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7BDE2-DEF5-484A-929D-93A69DFE02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37566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46EA1-D6AE-4F61-95FB-6D0413FE0D73}" type="datetimeFigureOut">
              <a:rPr lang="fr-FR" smtClean="0"/>
              <a:t>24/05/2026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7BDE2-DEF5-484A-929D-93A69DFE02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73055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3" y="191691"/>
            <a:ext cx="2095932" cy="305121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8" y="191691"/>
            <a:ext cx="6166292" cy="3051215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46EA1-D6AE-4F61-95FB-6D0413FE0D73}" type="datetimeFigureOut">
              <a:rPr lang="fr-FR" smtClean="0"/>
              <a:t>24/05/2026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7BDE2-DEF5-484A-929D-93A69DFE02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83105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191691"/>
            <a:ext cx="8383727" cy="6959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958453"/>
            <a:ext cx="8383727" cy="22844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B46EA1-D6AE-4F61-95FB-6D0413FE0D73}" type="datetimeFigureOut">
              <a:rPr lang="fr-FR" smtClean="0"/>
              <a:t>24/05/2026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3337084"/>
            <a:ext cx="328058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F7BDE2-DEF5-484A-929D-93A69DFE02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80060" rtl="0" eaLnBrk="1" latinLnBrk="0" hangingPunct="1">
        <a:lnSpc>
          <a:spcPct val="90000"/>
        </a:lnSpc>
        <a:spcBef>
          <a:spcPct val="0"/>
        </a:spcBef>
        <a:buNone/>
        <a:defRPr sz="231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0015" indent="-120015" algn="l" defTabSz="48006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470" kern="1200">
          <a:solidFill>
            <a:schemeClr val="tx1"/>
          </a:solidFill>
          <a:latin typeface="+mn-lt"/>
          <a:ea typeface="+mn-ea"/>
          <a:cs typeface="+mn-cs"/>
        </a:defRPr>
      </a:lvl1pPr>
      <a:lvl2pPr marL="36004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260" kern="1200">
          <a:solidFill>
            <a:schemeClr val="tx1"/>
          </a:solidFill>
          <a:latin typeface="+mn-lt"/>
          <a:ea typeface="+mn-ea"/>
          <a:cs typeface="+mn-cs"/>
        </a:defRPr>
      </a:lvl2pPr>
      <a:lvl3pPr marL="60007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84010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108013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32016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56019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204025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1pPr>
      <a:lvl2pPr marL="24003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3pPr>
      <a:lvl4pPr marL="72009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20015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44018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68021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12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7" Type="http://schemas.openxmlformats.org/officeDocument/2006/relationships/image" Target="../media/image18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7" Type="http://schemas.openxmlformats.org/officeDocument/2006/relationships/image" Target="../media/image23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7" Type="http://schemas.openxmlformats.org/officeDocument/2006/relationships/image" Target="../media/image28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gif"/><Relationship Id="rId5" Type="http://schemas.openxmlformats.org/officeDocument/2006/relationships/image" Target="../media/image26.png"/><Relationship Id="rId4" Type="http://schemas.openxmlformats.org/officeDocument/2006/relationships/image" Target="../media/image2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1C64747-AE33-4AF3-9397-D27097AB6E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5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F88F8D8-E0DB-43CB-A03F-B9A85002E5AE}"/>
              </a:ext>
            </a:extLst>
          </p:cNvPr>
          <p:cNvSpPr txBox="1"/>
          <p:nvPr/>
        </p:nvSpPr>
        <p:spPr>
          <a:xfrm>
            <a:off x="0" y="2960647"/>
            <a:ext cx="2386361" cy="646331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dirty="0">
                <a:solidFill>
                  <a:srgbClr val="FFFF00"/>
                </a:solidFill>
                <a:latin typeface="Brush Script MT" panose="03060802040406070304" pitchFamily="66" charset="0"/>
              </a:rPr>
              <a:t>Par Maria </a:t>
            </a:r>
            <a:r>
              <a:rPr lang="fr-FR" dirty="0" err="1">
                <a:solidFill>
                  <a:srgbClr val="FFFF00"/>
                </a:solidFill>
                <a:latin typeface="Brush Script MT" panose="03060802040406070304" pitchFamily="66" charset="0"/>
              </a:rPr>
              <a:t>Candido</a:t>
            </a:r>
            <a:r>
              <a:rPr lang="fr-FR" dirty="0">
                <a:solidFill>
                  <a:srgbClr val="FFFF00"/>
                </a:solidFill>
                <a:latin typeface="Brush Script MT" panose="03060802040406070304" pitchFamily="66" charset="0"/>
              </a:rPr>
              <a:t> - 1959</a:t>
            </a:r>
          </a:p>
          <a:p>
            <a:pPr algn="ctr"/>
            <a:r>
              <a:rPr lang="fr-FR" dirty="0">
                <a:solidFill>
                  <a:srgbClr val="FFFF00"/>
                </a:solidFill>
                <a:latin typeface="Brush Script MT" panose="03060802040406070304" pitchFamily="66" charset="0"/>
              </a:rPr>
              <a:t>Création © Apex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D95E656-3A03-4A49-9C88-1E7989B1F384}"/>
              </a:ext>
            </a:extLst>
          </p:cNvPr>
          <p:cNvSpPr/>
          <p:nvPr/>
        </p:nvSpPr>
        <p:spPr>
          <a:xfrm>
            <a:off x="1080000" y="36000"/>
            <a:ext cx="7560000" cy="1764225"/>
          </a:xfrm>
          <a:prstGeom prst="rect">
            <a:avLst/>
          </a:prstGeom>
          <a:noFill/>
        </p:spPr>
        <p:txBody>
          <a:bodyPr wrap="square" lIns="47708" tIns="23854" rIns="47708" bIns="23854" numCol="1">
            <a:prstTxWarp prst="textTriangleInverted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3443" b="1" spc="26" dirty="0">
                <a:ln w="57150">
                  <a:solidFill>
                    <a:srgbClr val="0066FF"/>
                  </a:solidFill>
                </a:ln>
                <a:solidFill>
                  <a:srgbClr val="FFFF00"/>
                </a:solidFill>
              </a:rPr>
              <a:t>La chanson</a:t>
            </a:r>
          </a:p>
          <a:p>
            <a:pPr algn="ctr"/>
            <a:r>
              <a:rPr lang="fr-FR" sz="3443" b="1" spc="26" dirty="0">
                <a:ln w="57150">
                  <a:solidFill>
                    <a:srgbClr val="0066FF"/>
                  </a:solidFill>
                </a:ln>
                <a:solidFill>
                  <a:srgbClr val="FFFF00"/>
                </a:solidFill>
              </a:rPr>
              <a:t>d’Orphée</a:t>
            </a:r>
          </a:p>
        </p:txBody>
      </p:sp>
    </p:spTree>
    <p:extLst>
      <p:ext uri="{BB962C8B-B14F-4D97-AF65-F5344CB8AC3E}">
        <p14:creationId xmlns:p14="http://schemas.microsoft.com/office/powerpoint/2010/main" val="4134795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>
        <p:sndAc>
          <p:stSnd>
            <p:snd r:embed="rId2" name="chanson-d_Orfée.wav"/>
          </p:stSnd>
        </p:sndAc>
      </p:transition>
    </mc:Choice>
    <mc:Fallback xmlns="">
      <p:transition spd="slow" advClick="0" advTm="18000">
        <p:sndAc>
          <p:stSnd>
            <p:snd r:embed="rId4" name="chanson-d_Orfé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200"/>
                            </p:stCondLst>
                            <p:childTnLst>
                              <p:par>
                                <p:cTn id="21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A0AFB218-3FCF-40FE-96DD-2D54E4D718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5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34DBA0D6-DA8C-4D23-A97D-A6AED7216312}"/>
              </a:ext>
            </a:extLst>
          </p:cNvPr>
          <p:cNvSpPr txBox="1"/>
          <p:nvPr/>
        </p:nvSpPr>
        <p:spPr>
          <a:xfrm>
            <a:off x="0" y="2960647"/>
            <a:ext cx="2386361" cy="646331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dirty="0">
                <a:solidFill>
                  <a:srgbClr val="FFFF00"/>
                </a:solidFill>
                <a:latin typeface="Brush Script MT" panose="03060802040406070304" pitchFamily="66" charset="0"/>
              </a:rPr>
              <a:t>Par Maria </a:t>
            </a:r>
            <a:r>
              <a:rPr lang="fr-FR" dirty="0" err="1">
                <a:solidFill>
                  <a:srgbClr val="FFFF00"/>
                </a:solidFill>
                <a:latin typeface="Brush Script MT" panose="03060802040406070304" pitchFamily="66" charset="0"/>
              </a:rPr>
              <a:t>Candido</a:t>
            </a:r>
            <a:r>
              <a:rPr lang="fr-FR" dirty="0">
                <a:solidFill>
                  <a:srgbClr val="FFFF00"/>
                </a:solidFill>
                <a:latin typeface="Brush Script MT" panose="03060802040406070304" pitchFamily="66" charset="0"/>
              </a:rPr>
              <a:t> - 1959</a:t>
            </a:r>
          </a:p>
          <a:p>
            <a:pPr algn="ctr"/>
            <a:r>
              <a:rPr lang="fr-FR" dirty="0">
                <a:solidFill>
                  <a:srgbClr val="FFFF00"/>
                </a:solidFill>
                <a:latin typeface="Brush Script MT" panose="03060802040406070304" pitchFamily="66" charset="0"/>
              </a:rPr>
              <a:t>Création © Apex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4873300-0017-4CBA-ACFE-0599DDAE55BC}"/>
              </a:ext>
            </a:extLst>
          </p:cNvPr>
          <p:cNvSpPr/>
          <p:nvPr/>
        </p:nvSpPr>
        <p:spPr>
          <a:xfrm>
            <a:off x="1080000" y="36000"/>
            <a:ext cx="7560000" cy="1764225"/>
          </a:xfrm>
          <a:prstGeom prst="rect">
            <a:avLst/>
          </a:prstGeom>
          <a:noFill/>
        </p:spPr>
        <p:txBody>
          <a:bodyPr wrap="square" lIns="47708" tIns="23854" rIns="47708" bIns="23854" numCol="1">
            <a:prstTxWarp prst="textTriangleInverted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3443" b="1" spc="26" dirty="0">
                <a:ln w="57150">
                  <a:solidFill>
                    <a:srgbClr val="0066FF"/>
                  </a:solidFill>
                </a:ln>
                <a:solidFill>
                  <a:srgbClr val="FFFF00"/>
                </a:solidFill>
              </a:rPr>
              <a:t>La chanson</a:t>
            </a:r>
          </a:p>
          <a:p>
            <a:pPr algn="ctr"/>
            <a:r>
              <a:rPr lang="fr-FR" sz="3443" b="1" spc="26" dirty="0">
                <a:ln w="57150">
                  <a:solidFill>
                    <a:srgbClr val="0066FF"/>
                  </a:solidFill>
                </a:ln>
                <a:solidFill>
                  <a:srgbClr val="FFFF00"/>
                </a:solidFill>
              </a:rPr>
              <a:t>d’Orphée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6FFF5411-1CDE-40F9-8C59-917168F937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5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3C0DFCD0-60D3-4730-BF29-057A83DB3C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5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9B370A89-C7CD-40A3-8DC3-DF2FD3ECFBE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5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6D0B0C7C-4C69-4F66-BFD4-99E1A4DF015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50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893A9626-F1BE-4DEC-BFF5-4E0D7C3DB9C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50"/>
          </a:xfrm>
          <a:prstGeom prst="rect">
            <a:avLst/>
          </a:prstGeom>
        </p:spPr>
      </p:pic>
      <p:sp>
        <p:nvSpPr>
          <p:cNvPr id="15" name="ZoneTexte 14">
            <a:extLst>
              <a:ext uri="{FF2B5EF4-FFF2-40B4-BE49-F238E27FC236}">
                <a16:creationId xmlns:a16="http://schemas.microsoft.com/office/drawing/2014/main" id="{D8B08DCD-980B-4DAB-9D73-7DD9F7D93A68}"/>
              </a:ext>
            </a:extLst>
          </p:cNvPr>
          <p:cNvSpPr txBox="1"/>
          <p:nvPr/>
        </p:nvSpPr>
        <p:spPr>
          <a:xfrm>
            <a:off x="-1" y="0"/>
            <a:ext cx="2253913" cy="1107996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Matin, fais lever le soleil</a:t>
            </a:r>
          </a:p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Matin, à l'instant du réveil</a:t>
            </a:r>
          </a:p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Viens tendrement poser</a:t>
            </a:r>
          </a:p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Tes perles de rosée</a:t>
            </a:r>
          </a:p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Sur la nature en fleurs</a:t>
            </a:r>
          </a:p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Chère à mon cœur</a:t>
            </a:r>
          </a:p>
        </p:txBody>
      </p:sp>
    </p:spTree>
    <p:extLst>
      <p:ext uri="{BB962C8B-B14F-4D97-AF65-F5344CB8AC3E}">
        <p14:creationId xmlns:p14="http://schemas.microsoft.com/office/powerpoint/2010/main" val="221342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3000"/>
    </mc:Choice>
    <mc:Fallback xmlns="">
      <p:transition spd="slow" advClick="0" advTm="3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06D2D62C-056D-46B9-9A3F-CCD97956E1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5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9E577A2-103A-4508-B5E3-8FE64C8969EA}"/>
              </a:ext>
            </a:extLst>
          </p:cNvPr>
          <p:cNvSpPr txBox="1"/>
          <p:nvPr/>
        </p:nvSpPr>
        <p:spPr>
          <a:xfrm>
            <a:off x="-1" y="0"/>
            <a:ext cx="2253913" cy="1107996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Matin, fais lever le soleil</a:t>
            </a:r>
          </a:p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Matin, à l'instant du réveil</a:t>
            </a:r>
          </a:p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Viens tendrement poser</a:t>
            </a:r>
          </a:p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Tes perles de rosée</a:t>
            </a:r>
          </a:p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Sur la nature en fleurs</a:t>
            </a:r>
          </a:p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Chère à mon cœur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16936125-6969-4D58-B21D-22EA5ED580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5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B831F0AC-CEEA-4871-BD87-F8C163A1B5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1" y="0"/>
            <a:ext cx="9715500" cy="360045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F57EF503-ACF8-4717-9EE9-76254579EB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50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30A0EF54-69BA-484B-9B9A-781593D760D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50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B260E2AE-ADA3-4113-A093-32BB893D8E0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16" name="ZoneTexte 15">
            <a:extLst>
              <a:ext uri="{FF2B5EF4-FFF2-40B4-BE49-F238E27FC236}">
                <a16:creationId xmlns:a16="http://schemas.microsoft.com/office/drawing/2014/main" id="{F5E504CB-E4EC-4ADE-856B-4D88E7105CE3}"/>
              </a:ext>
            </a:extLst>
          </p:cNvPr>
          <p:cNvSpPr txBox="1"/>
          <p:nvPr/>
        </p:nvSpPr>
        <p:spPr>
          <a:xfrm>
            <a:off x="0" y="0"/>
            <a:ext cx="2560534" cy="938719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Le ciel a choisi mon pays</a:t>
            </a:r>
          </a:p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Pour faire un nouveau paradis</a:t>
            </a:r>
          </a:p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Où loin des tourments</a:t>
            </a:r>
          </a:p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Danse un éternel printemps</a:t>
            </a:r>
          </a:p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Pour les amants</a:t>
            </a:r>
          </a:p>
        </p:txBody>
      </p:sp>
    </p:spTree>
    <p:extLst>
      <p:ext uri="{BB962C8B-B14F-4D97-AF65-F5344CB8AC3E}">
        <p14:creationId xmlns:p14="http://schemas.microsoft.com/office/powerpoint/2010/main" val="4172179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4000"/>
    </mc:Choice>
    <mc:Fallback xmlns="">
      <p:transition spd="slow" advClick="0" advTm="3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441E04ED-4EBA-41B6-9C86-1A2604BCBD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2E76F49F-B59B-4431-A2CF-DC16FEC932CC}"/>
              </a:ext>
            </a:extLst>
          </p:cNvPr>
          <p:cNvSpPr txBox="1"/>
          <p:nvPr/>
        </p:nvSpPr>
        <p:spPr>
          <a:xfrm>
            <a:off x="0" y="0"/>
            <a:ext cx="2560534" cy="938719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Le ciel a choisi mon pays</a:t>
            </a:r>
          </a:p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Pour faire un nouveau paradis</a:t>
            </a:r>
          </a:p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Où loin des tourments</a:t>
            </a:r>
          </a:p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Danse un éternel printemps</a:t>
            </a:r>
          </a:p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Pour les amants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F31AFE0-A220-4FD4-A686-E9FE75E724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5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0B61F10-2396-42AD-892A-C258C55DAB7A}"/>
              </a:ext>
            </a:extLst>
          </p:cNvPr>
          <p:cNvSpPr txBox="1"/>
          <p:nvPr/>
        </p:nvSpPr>
        <p:spPr>
          <a:xfrm>
            <a:off x="-1" y="0"/>
            <a:ext cx="2987923" cy="600164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100" b="1" dirty="0">
                <a:solidFill>
                  <a:schemeClr val="bg1"/>
                </a:solidFill>
                <a:latin typeface="Comic Sans MS" panose="030F0702030302020204" pitchFamily="66" charset="0"/>
              </a:rPr>
              <a:t>Chante </a:t>
            </a:r>
            <a:r>
              <a:rPr lang="fr-FR" sz="1100" b="1" dirty="0" err="1">
                <a:solidFill>
                  <a:schemeClr val="bg1"/>
                </a:solidFill>
                <a:latin typeface="Comic Sans MS" panose="030F0702030302020204" pitchFamily="66" charset="0"/>
              </a:rPr>
              <a:t>chante</a:t>
            </a:r>
            <a:r>
              <a:rPr lang="fr-FR" sz="1100" b="1" dirty="0">
                <a:solidFill>
                  <a:schemeClr val="bg1"/>
                </a:solidFill>
                <a:latin typeface="Comic Sans MS" panose="030F0702030302020204" pitchFamily="66" charset="0"/>
              </a:rPr>
              <a:t> mon cœur</a:t>
            </a:r>
          </a:p>
          <a:p>
            <a:r>
              <a:rPr lang="fr-FR" sz="1100" b="1" dirty="0">
                <a:solidFill>
                  <a:schemeClr val="bg1"/>
                </a:solidFill>
                <a:latin typeface="Comic Sans MS" panose="030F0702030302020204" pitchFamily="66" charset="0"/>
              </a:rPr>
              <a:t>La chanson du matin</a:t>
            </a:r>
          </a:p>
          <a:p>
            <a:r>
              <a:rPr lang="fr-FR" sz="1100" b="1" dirty="0">
                <a:solidFill>
                  <a:schemeClr val="bg1"/>
                </a:solidFill>
                <a:latin typeface="Comic Sans MS" panose="030F0702030302020204" pitchFamily="66" charset="0"/>
              </a:rPr>
              <a:t>Qui reviens</a:t>
            </a:r>
          </a:p>
        </p:txBody>
      </p:sp>
    </p:spTree>
    <p:extLst>
      <p:ext uri="{BB962C8B-B14F-4D97-AF65-F5344CB8AC3E}">
        <p14:creationId xmlns:p14="http://schemas.microsoft.com/office/powerpoint/2010/main" val="1068341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52F090ED-7F51-4181-A017-ED4CE39E95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5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52EFF7AF-2171-486C-AAAE-665EBB2DD6AD}"/>
              </a:ext>
            </a:extLst>
          </p:cNvPr>
          <p:cNvSpPr txBox="1"/>
          <p:nvPr/>
        </p:nvSpPr>
        <p:spPr>
          <a:xfrm>
            <a:off x="-1" y="0"/>
            <a:ext cx="2987923" cy="600164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100" b="1" dirty="0">
                <a:solidFill>
                  <a:schemeClr val="bg1"/>
                </a:solidFill>
                <a:latin typeface="Comic Sans MS" panose="030F0702030302020204" pitchFamily="66" charset="0"/>
              </a:rPr>
              <a:t>Chante </a:t>
            </a:r>
            <a:r>
              <a:rPr lang="fr-FR" sz="1100" b="1" dirty="0" err="1">
                <a:solidFill>
                  <a:schemeClr val="bg1"/>
                </a:solidFill>
                <a:latin typeface="Comic Sans MS" panose="030F0702030302020204" pitchFamily="66" charset="0"/>
              </a:rPr>
              <a:t>chante</a:t>
            </a:r>
            <a:r>
              <a:rPr lang="fr-FR" sz="1100" b="1" dirty="0">
                <a:solidFill>
                  <a:schemeClr val="bg1"/>
                </a:solidFill>
                <a:latin typeface="Comic Sans MS" panose="030F0702030302020204" pitchFamily="66" charset="0"/>
              </a:rPr>
              <a:t> mon cœur</a:t>
            </a:r>
          </a:p>
          <a:p>
            <a:r>
              <a:rPr lang="fr-FR" sz="1100" b="1" dirty="0">
                <a:solidFill>
                  <a:schemeClr val="bg1"/>
                </a:solidFill>
                <a:latin typeface="Comic Sans MS" panose="030F0702030302020204" pitchFamily="66" charset="0"/>
              </a:rPr>
              <a:t>La chanson du matin</a:t>
            </a:r>
          </a:p>
          <a:p>
            <a:r>
              <a:rPr lang="fr-FR" sz="1100" b="1" dirty="0">
                <a:solidFill>
                  <a:schemeClr val="bg1"/>
                </a:solidFill>
                <a:latin typeface="Comic Sans MS" panose="030F0702030302020204" pitchFamily="66" charset="0"/>
              </a:rPr>
              <a:t>Qui reviens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F34834F-2956-41DF-A585-C3FF5BA0D70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5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F1DF4D1-CDEF-480B-B41B-A502C6941B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50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4D92C4F6-7C83-48C9-95BD-137447DB890B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0EC3A34C-6FAE-4514-940C-FE1657B0F2F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19" name="Image 18">
            <a:extLst>
              <a:ext uri="{FF2B5EF4-FFF2-40B4-BE49-F238E27FC236}">
                <a16:creationId xmlns:a16="http://schemas.microsoft.com/office/drawing/2014/main" id="{249211A1-8836-461A-9D54-8E1093BC6B8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50"/>
          </a:xfrm>
          <a:prstGeom prst="rect">
            <a:avLst/>
          </a:prstGeom>
        </p:spPr>
      </p:pic>
      <p:sp>
        <p:nvSpPr>
          <p:cNvPr id="20" name="ZoneTexte 19">
            <a:extLst>
              <a:ext uri="{FF2B5EF4-FFF2-40B4-BE49-F238E27FC236}">
                <a16:creationId xmlns:a16="http://schemas.microsoft.com/office/drawing/2014/main" id="{70E95B0B-FE84-4FB0-A5B6-21DB18C431E0}"/>
              </a:ext>
            </a:extLst>
          </p:cNvPr>
          <p:cNvSpPr txBox="1"/>
          <p:nvPr/>
        </p:nvSpPr>
        <p:spPr>
          <a:xfrm>
            <a:off x="-1" y="0"/>
            <a:ext cx="3317759" cy="1107996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Matin, fais lever le soleil</a:t>
            </a:r>
          </a:p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Matin, à l'instant du réveil</a:t>
            </a:r>
          </a:p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Mets dans le cœur battant</a:t>
            </a:r>
          </a:p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De celui que j'attends</a:t>
            </a:r>
          </a:p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Un doux rayon d'amour</a:t>
            </a:r>
          </a:p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Beau comme le jour </a:t>
            </a:r>
          </a:p>
        </p:txBody>
      </p:sp>
    </p:spTree>
    <p:extLst>
      <p:ext uri="{BB962C8B-B14F-4D97-AF65-F5344CB8AC3E}">
        <p14:creationId xmlns:p14="http://schemas.microsoft.com/office/powerpoint/2010/main" val="109196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4000"/>
    </mc:Choice>
    <mc:Fallback xmlns="">
      <p:transition spd="slow" advClick="0" advTm="3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D040D325-55BF-4014-9A2D-159CDBA765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5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C1114410-16CA-4B75-9E7A-112B88B20B8C}"/>
              </a:ext>
            </a:extLst>
          </p:cNvPr>
          <p:cNvSpPr txBox="1"/>
          <p:nvPr/>
        </p:nvSpPr>
        <p:spPr>
          <a:xfrm>
            <a:off x="-1" y="0"/>
            <a:ext cx="3317759" cy="1107996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Matin, fais lever le soleil</a:t>
            </a:r>
          </a:p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Matin, à l'instant du réveil</a:t>
            </a:r>
          </a:p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Mets dans le cœur battant</a:t>
            </a:r>
          </a:p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De celui que j'attends</a:t>
            </a:r>
          </a:p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Un doux rayon d'amour</a:t>
            </a:r>
          </a:p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Beau comme le jour 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0B147CC-7CD4-4116-AD07-5622B082E4FC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5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1A8765B9-6FB7-4229-B579-87E6F9AEDD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5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F8F1ED32-9550-407D-969C-60E6241950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5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10A810DA-1514-4F18-9682-CEC06DA52D6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50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E9635D01-A68A-41CD-B01A-D81E5010676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50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F5E13BFE-0297-425D-B6A1-682F923CD585}"/>
              </a:ext>
            </a:extLst>
          </p:cNvPr>
          <p:cNvSpPr txBox="1"/>
          <p:nvPr/>
        </p:nvSpPr>
        <p:spPr>
          <a:xfrm>
            <a:off x="-1" y="0"/>
            <a:ext cx="2411859" cy="938719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Afin que son premier soupir</a:t>
            </a:r>
          </a:p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Réponde à mon premier désir</a:t>
            </a:r>
          </a:p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Oui, l'heure est venue</a:t>
            </a:r>
          </a:p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Où chaque baiser perdu</a:t>
            </a:r>
          </a:p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Ne revient plus...</a:t>
            </a:r>
          </a:p>
        </p:txBody>
      </p:sp>
    </p:spTree>
    <p:extLst>
      <p:ext uri="{BB962C8B-B14F-4D97-AF65-F5344CB8AC3E}">
        <p14:creationId xmlns:p14="http://schemas.microsoft.com/office/powerpoint/2010/main" val="2289819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4000"/>
    </mc:Choice>
    <mc:Fallback xmlns="">
      <p:transition spd="slow" advClick="0" advTm="3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13330665-E2B1-4036-AEF5-27672D683F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5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56CBCE32-29F9-4FF5-8E78-5B3503814122}"/>
              </a:ext>
            </a:extLst>
          </p:cNvPr>
          <p:cNvSpPr txBox="1"/>
          <p:nvPr/>
        </p:nvSpPr>
        <p:spPr>
          <a:xfrm>
            <a:off x="-1" y="0"/>
            <a:ext cx="2395871" cy="938719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Afin que son premier soupir</a:t>
            </a:r>
          </a:p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Réponde à mon premier désir</a:t>
            </a:r>
          </a:p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Oui, l'heure est venue</a:t>
            </a:r>
          </a:p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Où chaque baiser perdu</a:t>
            </a:r>
          </a:p>
          <a:p>
            <a:r>
              <a:rPr lang="fr-FR" sz="1100" b="1" dirty="0">
                <a:solidFill>
                  <a:srgbClr val="FFFF00"/>
                </a:solidFill>
                <a:latin typeface="Comic Sans MS" panose="030F0702030302020204" pitchFamily="66" charset="0"/>
              </a:rPr>
              <a:t>Ne revient plus...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13BABE0F-D4FF-4E01-AC67-1A297EC8C3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5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AA6712E4-A27E-4295-A343-1ACBCCC737CB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263" y="0"/>
            <a:ext cx="9720000" cy="3599626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66F6C7B2-A44F-4DA0-934F-2EA97D731543}"/>
              </a:ext>
            </a:extLst>
          </p:cNvPr>
          <p:cNvPicPr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0" y="324000"/>
            <a:ext cx="3240000" cy="2916000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DC1AD3FD-ED89-4470-B59B-97DC73579B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60000" y="3210268"/>
            <a:ext cx="3600000" cy="32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800" b="1" dirty="0">
                <a:ln w="12700">
                  <a:noFill/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800" b="1" dirty="0" err="1">
                <a:ln w="12700">
                  <a:noFill/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800" b="1" dirty="0">
                <a:ln w="12700">
                  <a:noFill/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11" name="Image 3">
            <a:extLst>
              <a:ext uri="{FF2B5EF4-FFF2-40B4-BE49-F238E27FC236}">
                <a16:creationId xmlns:a16="http://schemas.microsoft.com/office/drawing/2014/main" id="{31001E13-5596-48E7-9216-C2FC2A101BB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050000" y="936000"/>
            <a:ext cx="1620000" cy="16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F22375BD-AAA3-4533-AC5D-AA460BA33903}"/>
              </a:ext>
            </a:extLst>
          </p:cNvPr>
          <p:cNvSpPr/>
          <p:nvPr/>
        </p:nvSpPr>
        <p:spPr>
          <a:xfrm>
            <a:off x="3240000" y="-394206"/>
            <a:ext cx="3240000" cy="1894886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2000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5303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000"/>
                            </p:stCondLst>
                            <p:childTnLst>
                              <p:par>
                                <p:cTn id="23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90</TotalTime>
  <Words>253</Words>
  <Application>Microsoft Office PowerPoint</Application>
  <PresentationFormat>Personnalisé</PresentationFormat>
  <Paragraphs>60</Paragraphs>
  <Slides>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5" baseType="lpstr">
      <vt:lpstr>Algerian</vt:lpstr>
      <vt:lpstr>Andy</vt:lpstr>
      <vt:lpstr>Arial</vt:lpstr>
      <vt:lpstr>Brush Script MT</vt:lpstr>
      <vt:lpstr>Calibri</vt:lpstr>
      <vt:lpstr>Calibri Light</vt:lpstr>
      <vt:lpstr>Comic Sans MS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17</cp:revision>
  <dcterms:created xsi:type="dcterms:W3CDTF">2026-05-23T09:10:34Z</dcterms:created>
  <dcterms:modified xsi:type="dcterms:W3CDTF">2026-05-24T08:48:11Z</dcterms:modified>
</cp:coreProperties>
</file>