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4" r:id="rId20"/>
    <p:sldId id="276" r:id="rId21"/>
    <p:sldId id="277" r:id="rId22"/>
    <p:sldId id="278" r:id="rId23"/>
    <p:sldId id="279" r:id="rId24"/>
    <p:sldId id="285" r:id="rId25"/>
    <p:sldId id="280" r:id="rId26"/>
    <p:sldId id="281" r:id="rId27"/>
    <p:sldId id="282" r:id="rId28"/>
    <p:sldId id="283" r:id="rId29"/>
    <p:sldId id="284" r:id="rId30"/>
    <p:sldId id="289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979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0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14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13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434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342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56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24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204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78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060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353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91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18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621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038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90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8F913EB-DC3E-43C8-9E28-5BC45FA8F0DA}" type="datetimeFigureOut">
              <a:rPr lang="fr-FR" smtClean="0"/>
              <a:t>08/06/2026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BE16108-D5FA-42EB-B22C-45A12D75D6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017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307" y="1628366"/>
            <a:ext cx="4619625" cy="45243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2812" y="670560"/>
            <a:ext cx="106913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SEXY &amp; </a:t>
            </a:r>
            <a:r>
              <a:rPr lang="fr-FR" sz="54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COQUIN </a:t>
            </a:r>
            <a:r>
              <a:rPr lang="fr-FR" sz="54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N°77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730" y="4385038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331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166" y="478970"/>
            <a:ext cx="5798801" cy="588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7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381000"/>
            <a:ext cx="4800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6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996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538" y="687432"/>
            <a:ext cx="6213214" cy="526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010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883" y="330926"/>
            <a:ext cx="8642049" cy="577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89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679" y="464956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551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76" y="387530"/>
            <a:ext cx="4676503" cy="584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83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029" y="254181"/>
            <a:ext cx="4379081" cy="597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5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85825"/>
            <a:ext cx="501015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088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42987"/>
            <a:ext cx="6858000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94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23937"/>
            <a:ext cx="5010150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95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857250"/>
            <a:ext cx="47910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37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95375"/>
            <a:ext cx="6858000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21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62" y="933450"/>
            <a:ext cx="3724275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09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09637"/>
            <a:ext cx="685800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95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381000"/>
            <a:ext cx="47910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734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029" y="505097"/>
            <a:ext cx="5756223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267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23925"/>
            <a:ext cx="685800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96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52500"/>
            <a:ext cx="50101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315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19175"/>
            <a:ext cx="501015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889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381000"/>
            <a:ext cx="4867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37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381000"/>
            <a:ext cx="4800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077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23" y="-1219201"/>
            <a:ext cx="9073002" cy="861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05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19" y="755468"/>
            <a:ext cx="4453251" cy="552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65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371600"/>
            <a:ext cx="68580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274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376" y="250372"/>
            <a:ext cx="47910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258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646" y="370523"/>
            <a:ext cx="3985532" cy="544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45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069" y="572589"/>
            <a:ext cx="4481430" cy="560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969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72" y="345926"/>
            <a:ext cx="4123508" cy="618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12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693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23937"/>
            <a:ext cx="5381625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706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51" y="362904"/>
            <a:ext cx="4253324" cy="561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065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27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342" y="412975"/>
            <a:ext cx="4551589" cy="587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82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070" y="339635"/>
            <a:ext cx="3771977" cy="562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97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4812"/>
            <a:ext cx="5010150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363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99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336" y="563880"/>
            <a:ext cx="5773783" cy="577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012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19" y="0"/>
            <a:ext cx="38539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416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619125"/>
            <a:ext cx="48863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785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857250"/>
            <a:ext cx="4953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232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81" y="971549"/>
            <a:ext cx="4755832" cy="532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44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677" y="0"/>
            <a:ext cx="3900680" cy="613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00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857250"/>
            <a:ext cx="48672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5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38112"/>
            <a:ext cx="5010150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801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0" y="923924"/>
            <a:ext cx="5431155" cy="543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2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703" y="952499"/>
            <a:ext cx="6296297" cy="511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5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1019175"/>
            <a:ext cx="561975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911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sey &amp; coquin N°77</dc:title>
  <dc:creator>BEYAERT Jean-Louis</dc:creator>
  <cp:lastModifiedBy>user</cp:lastModifiedBy>
  <cp:revision>7</cp:revision>
  <dcterms:created xsi:type="dcterms:W3CDTF">2026-06-08T18:39:00Z</dcterms:created>
  <dcterms:modified xsi:type="dcterms:W3CDTF">2026-06-08T19:25:12Z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