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0462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93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8516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459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6149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926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98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718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182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9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561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BFBCA-296C-4581-AACE-76A7AD148F97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F6D38-CA30-4343-804F-D5B2599B2B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46577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177" y="1519518"/>
            <a:ext cx="3487270" cy="5230906"/>
          </a:xfrm>
        </p:spPr>
      </p:pic>
      <p:sp>
        <p:nvSpPr>
          <p:cNvPr id="4" name="Rectangle 3"/>
          <p:cNvSpPr/>
          <p:nvPr/>
        </p:nvSpPr>
        <p:spPr>
          <a:xfrm>
            <a:off x="591670" y="0"/>
            <a:ext cx="1087616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HUMOUR POLITIQUE ET REFLEXIONS N°O3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56008" y="4520267"/>
            <a:ext cx="1395583" cy="2230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48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>
            <p:snd r:embed="rId2" name="Benny Hill.wav"/>
          </p:stSnd>
        </p:sndAc>
      </p:transition>
    </mc:Choice>
    <mc:Fallback>
      <p:transition spd="slow">
        <p:fade/>
        <p:sndAc>
          <p:stSnd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92" y="13448"/>
            <a:ext cx="9212818" cy="6844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535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749" y="107576"/>
            <a:ext cx="5497903" cy="6750424"/>
          </a:xfrm>
        </p:spPr>
      </p:pic>
    </p:spTree>
    <p:extLst>
      <p:ext uri="{BB962C8B-B14F-4D97-AF65-F5344CB8AC3E}">
        <p14:creationId xmlns:p14="http://schemas.microsoft.com/office/powerpoint/2010/main" val="1767827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94" y="-215153"/>
            <a:ext cx="8059918" cy="7344456"/>
          </a:xfrm>
        </p:spPr>
      </p:pic>
    </p:spTree>
    <p:extLst>
      <p:ext uri="{BB962C8B-B14F-4D97-AF65-F5344CB8AC3E}">
        <p14:creationId xmlns:p14="http://schemas.microsoft.com/office/powerpoint/2010/main" val="219975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90795" cy="7113494"/>
          </a:xfrm>
        </p:spPr>
      </p:pic>
    </p:spTree>
    <p:extLst>
      <p:ext uri="{BB962C8B-B14F-4D97-AF65-F5344CB8AC3E}">
        <p14:creationId xmlns:p14="http://schemas.microsoft.com/office/powerpoint/2010/main" val="1505855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474170" cy="6979024"/>
          </a:xfrm>
        </p:spPr>
      </p:pic>
    </p:spTree>
    <p:extLst>
      <p:ext uri="{BB962C8B-B14F-4D97-AF65-F5344CB8AC3E}">
        <p14:creationId xmlns:p14="http://schemas.microsoft.com/office/powerpoint/2010/main" val="4181711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557" y="0"/>
            <a:ext cx="6313031" cy="6885835"/>
          </a:xfrm>
        </p:spPr>
      </p:pic>
    </p:spTree>
    <p:extLst>
      <p:ext uri="{BB962C8B-B14F-4D97-AF65-F5344CB8AC3E}">
        <p14:creationId xmlns:p14="http://schemas.microsoft.com/office/powerpoint/2010/main" val="3247469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825" y="0"/>
            <a:ext cx="7322275" cy="6858000"/>
          </a:xfrm>
        </p:spPr>
      </p:pic>
    </p:spTree>
    <p:extLst>
      <p:ext uri="{BB962C8B-B14F-4D97-AF65-F5344CB8AC3E}">
        <p14:creationId xmlns:p14="http://schemas.microsoft.com/office/powerpoint/2010/main" val="608569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55" y="365125"/>
            <a:ext cx="10851345" cy="6002151"/>
          </a:xfrm>
        </p:spPr>
      </p:pic>
    </p:spTree>
    <p:extLst>
      <p:ext uri="{BB962C8B-B14F-4D97-AF65-F5344CB8AC3E}">
        <p14:creationId xmlns:p14="http://schemas.microsoft.com/office/powerpoint/2010/main" val="410344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438" y="257548"/>
            <a:ext cx="8831124" cy="6170145"/>
          </a:xfrm>
        </p:spPr>
      </p:pic>
    </p:spTree>
    <p:extLst>
      <p:ext uri="{BB962C8B-B14F-4D97-AF65-F5344CB8AC3E}">
        <p14:creationId xmlns:p14="http://schemas.microsoft.com/office/powerpoint/2010/main" val="469156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964" y="188258"/>
            <a:ext cx="6521823" cy="6521823"/>
          </a:xfrm>
        </p:spPr>
      </p:pic>
    </p:spTree>
    <p:extLst>
      <p:ext uri="{BB962C8B-B14F-4D97-AF65-F5344CB8AC3E}">
        <p14:creationId xmlns:p14="http://schemas.microsoft.com/office/powerpoint/2010/main" val="1955348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542" y="134471"/>
            <a:ext cx="5615491" cy="7019364"/>
          </a:xfrm>
        </p:spPr>
      </p:pic>
    </p:spTree>
    <p:extLst>
      <p:ext uri="{BB962C8B-B14F-4D97-AF65-F5344CB8AC3E}">
        <p14:creationId xmlns:p14="http://schemas.microsoft.com/office/powerpoint/2010/main" val="2843450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884" y="578224"/>
            <a:ext cx="4634925" cy="6176963"/>
          </a:xfrm>
        </p:spPr>
      </p:pic>
    </p:spTree>
    <p:extLst>
      <p:ext uri="{BB962C8B-B14F-4D97-AF65-F5344CB8AC3E}">
        <p14:creationId xmlns:p14="http://schemas.microsoft.com/office/powerpoint/2010/main" val="837872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678" y="365125"/>
            <a:ext cx="4872257" cy="5811838"/>
          </a:xfrm>
        </p:spPr>
      </p:pic>
    </p:spTree>
    <p:extLst>
      <p:ext uri="{BB962C8B-B14F-4D97-AF65-F5344CB8AC3E}">
        <p14:creationId xmlns:p14="http://schemas.microsoft.com/office/powerpoint/2010/main" val="992825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6291169" cy="6291169"/>
          </a:xfrm>
        </p:spPr>
      </p:pic>
    </p:spTree>
    <p:extLst>
      <p:ext uri="{BB962C8B-B14F-4D97-AF65-F5344CB8AC3E}">
        <p14:creationId xmlns:p14="http://schemas.microsoft.com/office/powerpoint/2010/main" val="1986402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133769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904" y="-107576"/>
            <a:ext cx="5501378" cy="6876723"/>
          </a:xfrm>
        </p:spPr>
      </p:pic>
    </p:spTree>
    <p:extLst>
      <p:ext uri="{BB962C8B-B14F-4D97-AF65-F5344CB8AC3E}">
        <p14:creationId xmlns:p14="http://schemas.microsoft.com/office/powerpoint/2010/main" val="3756251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176" y="537882"/>
            <a:ext cx="5890992" cy="6176963"/>
          </a:xfrm>
        </p:spPr>
      </p:pic>
    </p:spTree>
    <p:extLst>
      <p:ext uri="{BB962C8B-B14F-4D97-AF65-F5344CB8AC3E}">
        <p14:creationId xmlns:p14="http://schemas.microsoft.com/office/powerpoint/2010/main" val="1234703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4941570" cy="6176963"/>
          </a:xfrm>
        </p:spPr>
      </p:pic>
    </p:spTree>
    <p:extLst>
      <p:ext uri="{BB962C8B-B14F-4D97-AF65-F5344CB8AC3E}">
        <p14:creationId xmlns:p14="http://schemas.microsoft.com/office/powerpoint/2010/main" val="55411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096943" cy="6854083"/>
          </a:xfrm>
        </p:spPr>
      </p:pic>
    </p:spTree>
    <p:extLst>
      <p:ext uri="{BB962C8B-B14F-4D97-AF65-F5344CB8AC3E}">
        <p14:creationId xmlns:p14="http://schemas.microsoft.com/office/powerpoint/2010/main" val="3665791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605" y="0"/>
            <a:ext cx="4141570" cy="6858000"/>
          </a:xfrm>
        </p:spPr>
      </p:pic>
    </p:spTree>
    <p:extLst>
      <p:ext uri="{BB962C8B-B14F-4D97-AF65-F5344CB8AC3E}">
        <p14:creationId xmlns:p14="http://schemas.microsoft.com/office/powerpoint/2010/main" val="1159234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293" y="0"/>
            <a:ext cx="4918178" cy="6836080"/>
          </a:xfrm>
        </p:spPr>
      </p:pic>
    </p:spTree>
    <p:extLst>
      <p:ext uri="{BB962C8B-B14F-4D97-AF65-F5344CB8AC3E}">
        <p14:creationId xmlns:p14="http://schemas.microsoft.com/office/powerpoint/2010/main" val="4283833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64777"/>
            <a:ext cx="9475196" cy="5329798"/>
          </a:xfrm>
        </p:spPr>
      </p:pic>
    </p:spTree>
    <p:extLst>
      <p:ext uri="{BB962C8B-B14F-4D97-AF65-F5344CB8AC3E}">
        <p14:creationId xmlns:p14="http://schemas.microsoft.com/office/powerpoint/2010/main" val="3861532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836" y="215152"/>
            <a:ext cx="8676372" cy="6642847"/>
          </a:xfrm>
        </p:spPr>
      </p:pic>
    </p:spTree>
    <p:extLst>
      <p:ext uri="{BB962C8B-B14F-4D97-AF65-F5344CB8AC3E}">
        <p14:creationId xmlns:p14="http://schemas.microsoft.com/office/powerpoint/2010/main" val="1445505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00339" cy="6750424"/>
          </a:xfrm>
        </p:spPr>
      </p:pic>
    </p:spTree>
    <p:extLst>
      <p:ext uri="{BB962C8B-B14F-4D97-AF65-F5344CB8AC3E}">
        <p14:creationId xmlns:p14="http://schemas.microsoft.com/office/powerpoint/2010/main" val="2966331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466" y="246740"/>
            <a:ext cx="8655852" cy="6611260"/>
          </a:xfrm>
        </p:spPr>
      </p:pic>
    </p:spTree>
    <p:extLst>
      <p:ext uri="{BB962C8B-B14F-4D97-AF65-F5344CB8AC3E}">
        <p14:creationId xmlns:p14="http://schemas.microsoft.com/office/powerpoint/2010/main" val="569195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682203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6315075" cy="7772400"/>
          </a:xfrm>
        </p:spPr>
      </p:pic>
    </p:spTree>
    <p:extLst>
      <p:ext uri="{BB962C8B-B14F-4D97-AF65-F5344CB8AC3E}">
        <p14:creationId xmlns:p14="http://schemas.microsoft.com/office/powerpoint/2010/main" val="2124375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624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367190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178" y="-134471"/>
            <a:ext cx="8052227" cy="6763871"/>
          </a:xfrm>
        </p:spPr>
      </p:pic>
    </p:spTree>
    <p:extLst>
      <p:ext uri="{BB962C8B-B14F-4D97-AF65-F5344CB8AC3E}">
        <p14:creationId xmlns:p14="http://schemas.microsoft.com/office/powerpoint/2010/main" val="1345538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2641593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72" y="-161365"/>
            <a:ext cx="5746115" cy="7182644"/>
          </a:xfrm>
        </p:spPr>
      </p:pic>
    </p:spTree>
    <p:extLst>
      <p:ext uri="{BB962C8B-B14F-4D97-AF65-F5344CB8AC3E}">
        <p14:creationId xmlns:p14="http://schemas.microsoft.com/office/powerpoint/2010/main" val="2731445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341" y="147918"/>
            <a:ext cx="5454253" cy="6844553"/>
          </a:xfrm>
        </p:spPr>
      </p:pic>
    </p:spTree>
    <p:extLst>
      <p:ext uri="{BB962C8B-B14F-4D97-AF65-F5344CB8AC3E}">
        <p14:creationId xmlns:p14="http://schemas.microsoft.com/office/powerpoint/2010/main" val="1834684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542" y="0"/>
            <a:ext cx="5580550" cy="6736976"/>
          </a:xfrm>
        </p:spPr>
      </p:pic>
    </p:spTree>
    <p:extLst>
      <p:ext uri="{BB962C8B-B14F-4D97-AF65-F5344CB8AC3E}">
        <p14:creationId xmlns:p14="http://schemas.microsoft.com/office/powerpoint/2010/main" val="74463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883" y="55438"/>
            <a:ext cx="3711388" cy="6878250"/>
          </a:xfrm>
        </p:spPr>
      </p:pic>
    </p:spTree>
    <p:extLst>
      <p:ext uri="{BB962C8B-B14F-4D97-AF65-F5344CB8AC3E}">
        <p14:creationId xmlns:p14="http://schemas.microsoft.com/office/powerpoint/2010/main" val="3911791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825" y="0"/>
            <a:ext cx="7322276" cy="6858000"/>
          </a:xfrm>
        </p:spPr>
      </p:pic>
    </p:spTree>
    <p:extLst>
      <p:ext uri="{BB962C8B-B14F-4D97-AF65-F5344CB8AC3E}">
        <p14:creationId xmlns:p14="http://schemas.microsoft.com/office/powerpoint/2010/main" val="1283298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389" y="-16482"/>
            <a:ext cx="6874482" cy="6874482"/>
          </a:xfrm>
        </p:spPr>
      </p:pic>
    </p:spTree>
    <p:extLst>
      <p:ext uri="{BB962C8B-B14F-4D97-AF65-F5344CB8AC3E}">
        <p14:creationId xmlns:p14="http://schemas.microsoft.com/office/powerpoint/2010/main" val="1801647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566" y="365124"/>
            <a:ext cx="5837219" cy="6318063"/>
          </a:xfrm>
        </p:spPr>
      </p:pic>
    </p:spTree>
    <p:extLst>
      <p:ext uri="{BB962C8B-B14F-4D97-AF65-F5344CB8AC3E}">
        <p14:creationId xmlns:p14="http://schemas.microsoft.com/office/powerpoint/2010/main" val="3405927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64" y="-121024"/>
            <a:ext cx="5734624" cy="7140389"/>
          </a:xfrm>
        </p:spPr>
      </p:pic>
    </p:spTree>
    <p:extLst>
      <p:ext uri="{BB962C8B-B14F-4D97-AF65-F5344CB8AC3E}">
        <p14:creationId xmlns:p14="http://schemas.microsoft.com/office/powerpoint/2010/main" val="4114138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361" y="-309282"/>
            <a:ext cx="8052333" cy="7410481"/>
          </a:xfrm>
        </p:spPr>
      </p:pic>
    </p:spTree>
    <p:extLst>
      <p:ext uri="{BB962C8B-B14F-4D97-AF65-F5344CB8AC3E}">
        <p14:creationId xmlns:p14="http://schemas.microsoft.com/office/powerpoint/2010/main" val="3864653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422106" cy="6858000"/>
          </a:xfrm>
        </p:spPr>
      </p:pic>
    </p:spTree>
    <p:extLst>
      <p:ext uri="{BB962C8B-B14F-4D97-AF65-F5344CB8AC3E}">
        <p14:creationId xmlns:p14="http://schemas.microsoft.com/office/powerpoint/2010/main" val="2088904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45" y="228599"/>
            <a:ext cx="9679926" cy="6501443"/>
          </a:xfrm>
        </p:spPr>
      </p:pic>
    </p:spTree>
    <p:extLst>
      <p:ext uri="{BB962C8B-B14F-4D97-AF65-F5344CB8AC3E}">
        <p14:creationId xmlns:p14="http://schemas.microsoft.com/office/powerpoint/2010/main" val="1705391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788" y="-147918"/>
            <a:ext cx="7062741" cy="7062741"/>
          </a:xfrm>
        </p:spPr>
      </p:pic>
    </p:spTree>
    <p:extLst>
      <p:ext uri="{BB962C8B-B14F-4D97-AF65-F5344CB8AC3E}">
        <p14:creationId xmlns:p14="http://schemas.microsoft.com/office/powerpoint/2010/main" val="4021200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595" y="0"/>
            <a:ext cx="6414676" cy="6956948"/>
          </a:xfrm>
        </p:spPr>
      </p:pic>
    </p:spTree>
    <p:extLst>
      <p:ext uri="{BB962C8B-B14F-4D97-AF65-F5344CB8AC3E}">
        <p14:creationId xmlns:p14="http://schemas.microsoft.com/office/powerpoint/2010/main" val="414158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45946" cy="6858000"/>
          </a:xfrm>
        </p:spPr>
      </p:pic>
    </p:spTree>
    <p:extLst>
      <p:ext uri="{BB962C8B-B14F-4D97-AF65-F5344CB8AC3E}">
        <p14:creationId xmlns:p14="http://schemas.microsoft.com/office/powerpoint/2010/main" val="3459127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146" y="-121024"/>
            <a:ext cx="5727289" cy="7159112"/>
          </a:xfrm>
        </p:spPr>
      </p:pic>
    </p:spTree>
    <p:extLst>
      <p:ext uri="{BB962C8B-B14F-4D97-AF65-F5344CB8AC3E}">
        <p14:creationId xmlns:p14="http://schemas.microsoft.com/office/powerpoint/2010/main" val="2362712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438" y="134470"/>
            <a:ext cx="6057125" cy="6723529"/>
          </a:xfrm>
        </p:spPr>
      </p:pic>
    </p:spTree>
    <p:extLst>
      <p:ext uri="{BB962C8B-B14F-4D97-AF65-F5344CB8AC3E}">
        <p14:creationId xmlns:p14="http://schemas.microsoft.com/office/powerpoint/2010/main" val="2749740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391" y="365125"/>
            <a:ext cx="5070662" cy="6338328"/>
          </a:xfrm>
        </p:spPr>
      </p:pic>
    </p:spTree>
    <p:extLst>
      <p:ext uri="{BB962C8B-B14F-4D97-AF65-F5344CB8AC3E}">
        <p14:creationId xmlns:p14="http://schemas.microsoft.com/office/powerpoint/2010/main" val="305221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126" y="107576"/>
            <a:ext cx="6462906" cy="6750424"/>
          </a:xfrm>
        </p:spPr>
      </p:pic>
    </p:spTree>
    <p:extLst>
      <p:ext uri="{BB962C8B-B14F-4D97-AF65-F5344CB8AC3E}">
        <p14:creationId xmlns:p14="http://schemas.microsoft.com/office/powerpoint/2010/main" val="20565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649" y="107576"/>
            <a:ext cx="6400402" cy="6750424"/>
          </a:xfrm>
        </p:spPr>
      </p:pic>
    </p:spTree>
    <p:extLst>
      <p:ext uri="{BB962C8B-B14F-4D97-AF65-F5344CB8AC3E}">
        <p14:creationId xmlns:p14="http://schemas.microsoft.com/office/powerpoint/2010/main" val="3646552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politique &amp; réflexions !</dc:title>
  <dc:creator>BEYAERT Jean-Louis</dc:creator>
  <cp:lastModifiedBy>user</cp:lastModifiedBy>
  <cp:revision>4</cp:revision>
  <dcterms:created xsi:type="dcterms:W3CDTF">2026-06-04T12:03:32Z</dcterms:created>
  <dcterms:modified xsi:type="dcterms:W3CDTF">2026-06-04T12:27:42Z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