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520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8465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2117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655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9100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090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671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85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1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29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5046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974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234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3305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7016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5852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246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E807B70D-9327-4579-8284-54222CAD3396}" type="datetimeFigureOut">
              <a:rPr lang="fr-FR" smtClean="0"/>
              <a:t>07/06/2026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7DF832A-596B-4C75-B05E-24ECEC023A7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0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4389" y="1545585"/>
            <a:ext cx="4408170" cy="482677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835" y="740229"/>
            <a:ext cx="88846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HUMOUR EN VRAC N°219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15685" y="477738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82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  <p:sndAc>
          <p:stSnd loop="1">
            <p:snd r:embed="rId2" name="Benny Hill.wav"/>
          </p:stSnd>
        </p:sndAc>
      </p:transition>
    </mc:Choice>
    <mc:Fallback>
      <p:transition spd="slow">
        <p:randomBar dir="vert"/>
        <p:sndAc>
          <p:stSnd loop="1">
            <p:snd r:embed="rId2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816" y="394129"/>
            <a:ext cx="3404907" cy="6058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62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722" y="-1049020"/>
            <a:ext cx="4163227" cy="9252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172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274" y="798194"/>
            <a:ext cx="7004685" cy="5217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916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33462"/>
            <a:ext cx="5010150" cy="4791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174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9987" y="857250"/>
            <a:ext cx="47720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0289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1009650"/>
            <a:ext cx="5381625" cy="4838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92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687" y="857250"/>
            <a:ext cx="500062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76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5187" y="738187"/>
            <a:ext cx="53816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347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103" y="586334"/>
            <a:ext cx="4279074" cy="5704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710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9846" y="452846"/>
            <a:ext cx="5481229" cy="5481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1502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619125"/>
            <a:ext cx="4943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721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8500" y="1019175"/>
            <a:ext cx="5715000" cy="481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801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139" y="600891"/>
            <a:ext cx="7567918" cy="5413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429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4586" y="442776"/>
            <a:ext cx="4366396" cy="582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216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957262"/>
            <a:ext cx="6858000" cy="4943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11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857250"/>
            <a:ext cx="494347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9245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25" y="1004887"/>
            <a:ext cx="5619750" cy="4848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4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5901" y="627017"/>
            <a:ext cx="6624190" cy="5658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4346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0" y="904875"/>
            <a:ext cx="6096000" cy="5048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732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8687"/>
            <a:ext cx="5010150" cy="50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995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1412" y="619125"/>
            <a:ext cx="48291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78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482" y="560070"/>
            <a:ext cx="4092062" cy="549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053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880" y="590005"/>
            <a:ext cx="4537846" cy="577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996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4262" y="619125"/>
            <a:ext cx="494347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81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12" y="642937"/>
            <a:ext cx="4752975" cy="557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7303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503" y="923925"/>
            <a:ext cx="5448572" cy="544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73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525" y="971550"/>
            <a:ext cx="6838950" cy="491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92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342" y="499791"/>
            <a:ext cx="4107670" cy="5474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395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19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7131" y="339635"/>
            <a:ext cx="3825965" cy="5738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4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787" y="619125"/>
            <a:ext cx="4924425" cy="5619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333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789" y="1047750"/>
            <a:ext cx="5602111" cy="507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979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887" y="738187"/>
            <a:ext cx="4848225" cy="5381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9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312" y="557348"/>
            <a:ext cx="6087190" cy="5756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496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1042987"/>
            <a:ext cx="5010150" cy="477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029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5225" y="571500"/>
            <a:ext cx="4781550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135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923925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66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166812"/>
            <a:ext cx="5257800" cy="452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171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1271587"/>
            <a:ext cx="6477000" cy="4314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096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9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155" y="-411661"/>
            <a:ext cx="6183369" cy="719563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39931" y="783771"/>
            <a:ext cx="1119800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Observé dans le détroit </a:t>
            </a:r>
            <a:r>
              <a:rPr lang="fr-FR" sz="5400" b="1" dirty="0" err="1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d’ormuz</a:t>
            </a:r>
            <a:r>
              <a:rPr lang="fr-FR" sz="5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!</a:t>
            </a:r>
            <a:endParaRPr lang="fr-FR" sz="5400" b="1" cap="none" spc="0" dirty="0">
              <a:ln w="12700">
                <a:solidFill>
                  <a:schemeClr val="accent1"/>
                </a:solidFill>
                <a:prstDash val="solid"/>
              </a:ln>
              <a:pattFill prst="pct50">
                <a:fgClr>
                  <a:schemeClr val="accent1"/>
                </a:fgClr>
                <a:bgClr>
                  <a:schemeClr val="accent1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accent1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2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0617" y="981074"/>
            <a:ext cx="6145258" cy="5353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939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034" y="976312"/>
            <a:ext cx="5946866" cy="5548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276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1437" y="795337"/>
            <a:ext cx="4429125" cy="5267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794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17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035" y="468934"/>
            <a:ext cx="3959497" cy="5939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272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3849" y="1021352"/>
            <a:ext cx="5080597" cy="496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36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938212"/>
            <a:ext cx="5257800" cy="498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077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921" y="830036"/>
            <a:ext cx="5539059" cy="50208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4258" y="5208090"/>
            <a:ext cx="864628" cy="70158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685" y="5120030"/>
            <a:ext cx="1832591" cy="103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7832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:randomBar dir="vert"/>
      </p:transition>
    </mc:Choice>
    <mc:Fallback>
      <p:transition spd="slow">
        <p:randomBar dir="vert"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rection Ion">
  <a:themeElements>
    <a:clrScheme name="Direction Ion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Direction 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irection 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37</TotalTime>
  <Words>11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Century Gothic</vt:lpstr>
      <vt:lpstr>Wingdings 3</vt:lpstr>
      <vt:lpstr>Direction 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N°219</dc:title>
  <dc:creator>BEYAERT Jean-Louis</dc:creator>
  <cp:lastModifiedBy>user</cp:lastModifiedBy>
  <cp:revision>4</cp:revision>
  <dcterms:created xsi:type="dcterms:W3CDTF">2026-06-07T18:32:20Z</dcterms:created>
  <dcterms:modified xsi:type="dcterms:W3CDTF">2026-06-07T19:09:30Z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