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6" r:id="rId48"/>
    <p:sldId id="304" r:id="rId49"/>
    <p:sldId id="303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7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883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299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87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4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12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352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43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58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600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46E11-8E7F-42D3-9470-6B3CFED79083}" type="datetimeFigureOut">
              <a:rPr lang="fr-FR" smtClean="0"/>
              <a:t>06/06/2026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93915-07D0-4D73-AE69-C26E55893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76095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051" y="1858169"/>
            <a:ext cx="4943475" cy="5143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94560" y="505097"/>
            <a:ext cx="77703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HUMOUR EN VRAC N°218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207" y="542925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95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  <p:sndAc>
          <p:stSnd loop="1">
            <p:snd r:embed="rId2" name="Musique Humour 6 - Copie.wav"/>
          </p:stSnd>
        </p:sndAc>
      </p:transition>
    </mc:Choice>
    <mc:Fallback>
      <p:transition spd="slow">
        <p:push dir="u"/>
        <p:sndAc>
          <p:stSnd loop="1">
            <p:snd r:embed="rId2" name="Musique Humour 6 - Copi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66906" cy="6766906"/>
          </a:xfrm>
        </p:spPr>
      </p:pic>
    </p:spTree>
    <p:extLst>
      <p:ext uri="{BB962C8B-B14F-4D97-AF65-F5344CB8AC3E}">
        <p14:creationId xmlns:p14="http://schemas.microsoft.com/office/powerpoint/2010/main" val="135766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010" y="1156447"/>
            <a:ext cx="5630022" cy="6311434"/>
          </a:xfrm>
        </p:spPr>
      </p:pic>
    </p:spTree>
    <p:extLst>
      <p:ext uri="{BB962C8B-B14F-4D97-AF65-F5344CB8AC3E}">
        <p14:creationId xmlns:p14="http://schemas.microsoft.com/office/powerpoint/2010/main" val="2971447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743" y="0"/>
            <a:ext cx="7612513" cy="6858000"/>
          </a:xfrm>
        </p:spPr>
      </p:pic>
    </p:spTree>
    <p:extLst>
      <p:ext uri="{BB962C8B-B14F-4D97-AF65-F5344CB8AC3E}">
        <p14:creationId xmlns:p14="http://schemas.microsoft.com/office/powerpoint/2010/main" val="275476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764" y="-282389"/>
            <a:ext cx="8713693" cy="7261412"/>
          </a:xfrm>
        </p:spPr>
      </p:pic>
    </p:spTree>
    <p:extLst>
      <p:ext uri="{BB962C8B-B14F-4D97-AF65-F5344CB8AC3E}">
        <p14:creationId xmlns:p14="http://schemas.microsoft.com/office/powerpoint/2010/main" val="942971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777" y="-110612"/>
            <a:ext cx="6968612" cy="6968612"/>
          </a:xfrm>
        </p:spPr>
      </p:pic>
    </p:spTree>
    <p:extLst>
      <p:ext uri="{BB962C8B-B14F-4D97-AF65-F5344CB8AC3E}">
        <p14:creationId xmlns:p14="http://schemas.microsoft.com/office/powerpoint/2010/main" val="24110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271" y="0"/>
            <a:ext cx="7366457" cy="7142383"/>
          </a:xfrm>
        </p:spPr>
      </p:pic>
    </p:spTree>
    <p:extLst>
      <p:ext uri="{BB962C8B-B14F-4D97-AF65-F5344CB8AC3E}">
        <p14:creationId xmlns:p14="http://schemas.microsoft.com/office/powerpoint/2010/main" val="341924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282" y="107576"/>
            <a:ext cx="6750424" cy="6750424"/>
          </a:xfrm>
        </p:spPr>
      </p:pic>
    </p:spTree>
    <p:extLst>
      <p:ext uri="{BB962C8B-B14F-4D97-AF65-F5344CB8AC3E}">
        <p14:creationId xmlns:p14="http://schemas.microsoft.com/office/powerpoint/2010/main" val="3862068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512" y="0"/>
            <a:ext cx="7478876" cy="6774344"/>
          </a:xfrm>
        </p:spPr>
      </p:pic>
    </p:spTree>
    <p:extLst>
      <p:ext uri="{BB962C8B-B14F-4D97-AF65-F5344CB8AC3E}">
        <p14:creationId xmlns:p14="http://schemas.microsoft.com/office/powerpoint/2010/main" val="191439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026" y="107576"/>
            <a:ext cx="5314278" cy="6642848"/>
          </a:xfrm>
        </p:spPr>
      </p:pic>
    </p:spTree>
    <p:extLst>
      <p:ext uri="{BB962C8B-B14F-4D97-AF65-F5344CB8AC3E}">
        <p14:creationId xmlns:p14="http://schemas.microsoft.com/office/powerpoint/2010/main" val="155694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574" y="-161365"/>
            <a:ext cx="7083228" cy="9453283"/>
          </a:xfrm>
        </p:spPr>
      </p:pic>
    </p:spTree>
    <p:extLst>
      <p:ext uri="{BB962C8B-B14F-4D97-AF65-F5344CB8AC3E}">
        <p14:creationId xmlns:p14="http://schemas.microsoft.com/office/powerpoint/2010/main" val="2531955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321" y="445905"/>
            <a:ext cx="4519164" cy="6281466"/>
          </a:xfrm>
        </p:spPr>
      </p:pic>
    </p:spTree>
    <p:extLst>
      <p:ext uri="{BB962C8B-B14F-4D97-AF65-F5344CB8AC3E}">
        <p14:creationId xmlns:p14="http://schemas.microsoft.com/office/powerpoint/2010/main" val="1498944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702" y="139336"/>
            <a:ext cx="5598886" cy="6718663"/>
          </a:xfrm>
        </p:spPr>
      </p:pic>
    </p:spTree>
    <p:extLst>
      <p:ext uri="{BB962C8B-B14F-4D97-AF65-F5344CB8AC3E}">
        <p14:creationId xmlns:p14="http://schemas.microsoft.com/office/powerpoint/2010/main" val="324711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749289" cy="6858000"/>
          </a:xfrm>
        </p:spPr>
      </p:pic>
    </p:spTree>
    <p:extLst>
      <p:ext uri="{BB962C8B-B14F-4D97-AF65-F5344CB8AC3E}">
        <p14:creationId xmlns:p14="http://schemas.microsoft.com/office/powerpoint/2010/main" val="394832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09031" cy="6792686"/>
          </a:xfrm>
        </p:spPr>
      </p:pic>
    </p:spTree>
    <p:extLst>
      <p:ext uri="{BB962C8B-B14F-4D97-AF65-F5344CB8AC3E}">
        <p14:creationId xmlns:p14="http://schemas.microsoft.com/office/powerpoint/2010/main" val="124903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080" y="-113212"/>
            <a:ext cx="6853711" cy="6879771"/>
          </a:xfrm>
        </p:spPr>
      </p:pic>
    </p:spTree>
    <p:extLst>
      <p:ext uri="{BB962C8B-B14F-4D97-AF65-F5344CB8AC3E}">
        <p14:creationId xmlns:p14="http://schemas.microsoft.com/office/powerpoint/2010/main" val="3267246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741" y="-139339"/>
            <a:ext cx="8270820" cy="7093281"/>
          </a:xfrm>
        </p:spPr>
      </p:pic>
    </p:spTree>
    <p:extLst>
      <p:ext uri="{BB962C8B-B14F-4D97-AF65-F5344CB8AC3E}">
        <p14:creationId xmlns:p14="http://schemas.microsoft.com/office/powerpoint/2010/main" val="85774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771" y="139337"/>
            <a:ext cx="8456001" cy="7289073"/>
          </a:xfrm>
        </p:spPr>
      </p:pic>
    </p:spTree>
    <p:extLst>
      <p:ext uri="{BB962C8B-B14F-4D97-AF65-F5344CB8AC3E}">
        <p14:creationId xmlns:p14="http://schemas.microsoft.com/office/powerpoint/2010/main" val="375644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850" y="-1837508"/>
            <a:ext cx="6953615" cy="7788049"/>
          </a:xfrm>
        </p:spPr>
      </p:pic>
    </p:spTree>
    <p:extLst>
      <p:ext uri="{BB962C8B-B14F-4D97-AF65-F5344CB8AC3E}">
        <p14:creationId xmlns:p14="http://schemas.microsoft.com/office/powerpoint/2010/main" val="148820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563" y="365125"/>
            <a:ext cx="7974706" cy="6057357"/>
          </a:xfrm>
        </p:spPr>
      </p:pic>
    </p:spTree>
    <p:extLst>
      <p:ext uri="{BB962C8B-B14F-4D97-AF65-F5344CB8AC3E}">
        <p14:creationId xmlns:p14="http://schemas.microsoft.com/office/powerpoint/2010/main" val="4014464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164" y="1445623"/>
            <a:ext cx="7625790" cy="7611292"/>
          </a:xfrm>
        </p:spPr>
      </p:pic>
    </p:spTree>
    <p:extLst>
      <p:ext uri="{BB962C8B-B14F-4D97-AF65-F5344CB8AC3E}">
        <p14:creationId xmlns:p14="http://schemas.microsoft.com/office/powerpoint/2010/main" val="2363692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266" y="670560"/>
            <a:ext cx="6096000" cy="6096000"/>
          </a:xfrm>
        </p:spPr>
      </p:pic>
    </p:spTree>
    <p:extLst>
      <p:ext uri="{BB962C8B-B14F-4D97-AF65-F5344CB8AC3E}">
        <p14:creationId xmlns:p14="http://schemas.microsoft.com/office/powerpoint/2010/main" val="2022678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356" y="-818606"/>
            <a:ext cx="6081170" cy="8104374"/>
          </a:xfrm>
        </p:spPr>
      </p:pic>
    </p:spTree>
    <p:extLst>
      <p:ext uri="{BB962C8B-B14F-4D97-AF65-F5344CB8AC3E}">
        <p14:creationId xmlns:p14="http://schemas.microsoft.com/office/powerpoint/2010/main" val="369650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6" y="0"/>
            <a:ext cx="5414787" cy="7010400"/>
          </a:xfrm>
        </p:spPr>
      </p:pic>
    </p:spTree>
    <p:extLst>
      <p:ext uri="{BB962C8B-B14F-4D97-AF65-F5344CB8AC3E}">
        <p14:creationId xmlns:p14="http://schemas.microsoft.com/office/powerpoint/2010/main" val="323112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733" y="461554"/>
            <a:ext cx="8692534" cy="6145139"/>
          </a:xfrm>
        </p:spPr>
      </p:pic>
    </p:spTree>
    <p:extLst>
      <p:ext uri="{BB962C8B-B14F-4D97-AF65-F5344CB8AC3E}">
        <p14:creationId xmlns:p14="http://schemas.microsoft.com/office/powerpoint/2010/main" val="14951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89" y="0"/>
            <a:ext cx="5703557" cy="7785463"/>
          </a:xfrm>
        </p:spPr>
      </p:pic>
    </p:spTree>
    <p:extLst>
      <p:ext uri="{BB962C8B-B14F-4D97-AF65-F5344CB8AC3E}">
        <p14:creationId xmlns:p14="http://schemas.microsoft.com/office/powerpoint/2010/main" val="3060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366" y="679269"/>
            <a:ext cx="8259605" cy="5506403"/>
          </a:xfrm>
        </p:spPr>
      </p:pic>
    </p:spTree>
    <p:extLst>
      <p:ext uri="{BB962C8B-B14F-4D97-AF65-F5344CB8AC3E}">
        <p14:creationId xmlns:p14="http://schemas.microsoft.com/office/powerpoint/2010/main" val="1079214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909" y="618308"/>
            <a:ext cx="8435520" cy="5715409"/>
          </a:xfrm>
        </p:spPr>
      </p:pic>
    </p:spTree>
    <p:extLst>
      <p:ext uri="{BB962C8B-B14F-4D97-AF65-F5344CB8AC3E}">
        <p14:creationId xmlns:p14="http://schemas.microsoft.com/office/powerpoint/2010/main" val="635229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26430" cy="6858000"/>
          </a:xfrm>
        </p:spPr>
      </p:pic>
    </p:spTree>
    <p:extLst>
      <p:ext uri="{BB962C8B-B14F-4D97-AF65-F5344CB8AC3E}">
        <p14:creationId xmlns:p14="http://schemas.microsoft.com/office/powerpoint/2010/main" val="8827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370" y="0"/>
            <a:ext cx="5273524" cy="6644640"/>
          </a:xfrm>
        </p:spPr>
      </p:pic>
    </p:spTree>
    <p:extLst>
      <p:ext uri="{BB962C8B-B14F-4D97-AF65-F5344CB8AC3E}">
        <p14:creationId xmlns:p14="http://schemas.microsoft.com/office/powerpoint/2010/main" val="308626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419" y="95794"/>
            <a:ext cx="6068031" cy="6762206"/>
          </a:xfrm>
        </p:spPr>
      </p:pic>
    </p:spTree>
    <p:extLst>
      <p:ext uri="{BB962C8B-B14F-4D97-AF65-F5344CB8AC3E}">
        <p14:creationId xmlns:p14="http://schemas.microsoft.com/office/powerpoint/2010/main" val="3763068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907" y="113211"/>
            <a:ext cx="4691160" cy="6252756"/>
          </a:xfrm>
        </p:spPr>
      </p:pic>
    </p:spTree>
    <p:extLst>
      <p:ext uri="{BB962C8B-B14F-4D97-AF65-F5344CB8AC3E}">
        <p14:creationId xmlns:p14="http://schemas.microsoft.com/office/powerpoint/2010/main" val="256209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016" y="531222"/>
            <a:ext cx="5596220" cy="6139543"/>
          </a:xfrm>
        </p:spPr>
      </p:pic>
    </p:spTree>
    <p:extLst>
      <p:ext uri="{BB962C8B-B14F-4D97-AF65-F5344CB8AC3E}">
        <p14:creationId xmlns:p14="http://schemas.microsoft.com/office/powerpoint/2010/main" val="140672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825" y="0"/>
            <a:ext cx="7322275" cy="6858000"/>
          </a:xfrm>
        </p:spPr>
      </p:pic>
    </p:spTree>
    <p:extLst>
      <p:ext uri="{BB962C8B-B14F-4D97-AF65-F5344CB8AC3E}">
        <p14:creationId xmlns:p14="http://schemas.microsoft.com/office/powerpoint/2010/main" val="324602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85" y="87087"/>
            <a:ext cx="5698113" cy="7593874"/>
          </a:xfrm>
        </p:spPr>
      </p:pic>
    </p:spTree>
    <p:extLst>
      <p:ext uri="{BB962C8B-B14F-4D97-AF65-F5344CB8AC3E}">
        <p14:creationId xmlns:p14="http://schemas.microsoft.com/office/powerpoint/2010/main" val="358686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911" y="-165464"/>
            <a:ext cx="5603777" cy="7393577"/>
          </a:xfrm>
        </p:spPr>
      </p:pic>
    </p:spTree>
    <p:extLst>
      <p:ext uri="{BB962C8B-B14F-4D97-AF65-F5344CB8AC3E}">
        <p14:creationId xmlns:p14="http://schemas.microsoft.com/office/powerpoint/2010/main" val="274164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403" y="104502"/>
            <a:ext cx="7210697" cy="6753497"/>
          </a:xfrm>
        </p:spPr>
      </p:pic>
    </p:spTree>
    <p:extLst>
      <p:ext uri="{BB962C8B-B14F-4D97-AF65-F5344CB8AC3E}">
        <p14:creationId xmlns:p14="http://schemas.microsoft.com/office/powerpoint/2010/main" val="737927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439" y="96345"/>
            <a:ext cx="4164629" cy="7410444"/>
          </a:xfrm>
        </p:spPr>
      </p:pic>
    </p:spTree>
    <p:extLst>
      <p:ext uri="{BB962C8B-B14F-4D97-AF65-F5344CB8AC3E}">
        <p14:creationId xmlns:p14="http://schemas.microsoft.com/office/powerpoint/2010/main" val="1495842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426" y="0"/>
            <a:ext cx="6875123" cy="6875123"/>
          </a:xfrm>
        </p:spPr>
      </p:pic>
    </p:spTree>
    <p:extLst>
      <p:ext uri="{BB962C8B-B14F-4D97-AF65-F5344CB8AC3E}">
        <p14:creationId xmlns:p14="http://schemas.microsoft.com/office/powerpoint/2010/main" val="271174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1" y="-200297"/>
            <a:ext cx="9042733" cy="6863273"/>
          </a:xfrm>
        </p:spPr>
      </p:pic>
    </p:spTree>
    <p:extLst>
      <p:ext uri="{BB962C8B-B14F-4D97-AF65-F5344CB8AC3E}">
        <p14:creationId xmlns:p14="http://schemas.microsoft.com/office/powerpoint/2010/main" val="361833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333" y="226423"/>
            <a:ext cx="4671970" cy="6395091"/>
          </a:xfrm>
        </p:spPr>
      </p:pic>
    </p:spTree>
    <p:extLst>
      <p:ext uri="{BB962C8B-B14F-4D97-AF65-F5344CB8AC3E}">
        <p14:creationId xmlns:p14="http://schemas.microsoft.com/office/powerpoint/2010/main" val="1247729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819" y="121920"/>
            <a:ext cx="7615438" cy="6860634"/>
          </a:xfrm>
        </p:spPr>
      </p:pic>
    </p:spTree>
    <p:extLst>
      <p:ext uri="{BB962C8B-B14F-4D97-AF65-F5344CB8AC3E}">
        <p14:creationId xmlns:p14="http://schemas.microsoft.com/office/powerpoint/2010/main" val="79003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762" y="365124"/>
            <a:ext cx="8292124" cy="6213949"/>
          </a:xfrm>
        </p:spPr>
      </p:pic>
    </p:spTree>
    <p:extLst>
      <p:ext uri="{BB962C8B-B14F-4D97-AF65-F5344CB8AC3E}">
        <p14:creationId xmlns:p14="http://schemas.microsoft.com/office/powerpoint/2010/main" val="65602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655" y="365125"/>
            <a:ext cx="8184711" cy="6058960"/>
          </a:xfrm>
        </p:spPr>
      </p:pic>
    </p:spTree>
    <p:extLst>
      <p:ext uri="{BB962C8B-B14F-4D97-AF65-F5344CB8AC3E}">
        <p14:creationId xmlns:p14="http://schemas.microsoft.com/office/powerpoint/2010/main" val="3693125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86" y="182880"/>
            <a:ext cx="6744494" cy="6744494"/>
          </a:xfrm>
        </p:spPr>
      </p:pic>
    </p:spTree>
    <p:extLst>
      <p:ext uri="{BB962C8B-B14F-4D97-AF65-F5344CB8AC3E}">
        <p14:creationId xmlns:p14="http://schemas.microsoft.com/office/powerpoint/2010/main" val="129831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63" y="-2404955"/>
            <a:ext cx="5608319" cy="12464122"/>
          </a:xfrm>
        </p:spPr>
      </p:pic>
    </p:spTree>
    <p:extLst>
      <p:ext uri="{BB962C8B-B14F-4D97-AF65-F5344CB8AC3E}">
        <p14:creationId xmlns:p14="http://schemas.microsoft.com/office/powerpoint/2010/main" val="53502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897" y="130628"/>
            <a:ext cx="6076880" cy="6606991"/>
          </a:xfrm>
        </p:spPr>
      </p:pic>
    </p:spTree>
    <p:extLst>
      <p:ext uri="{BB962C8B-B14F-4D97-AF65-F5344CB8AC3E}">
        <p14:creationId xmlns:p14="http://schemas.microsoft.com/office/powerpoint/2010/main" val="528527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434" y="-209006"/>
            <a:ext cx="7131158" cy="7419703"/>
          </a:xfrm>
        </p:spPr>
      </p:pic>
    </p:spTree>
    <p:extLst>
      <p:ext uri="{BB962C8B-B14F-4D97-AF65-F5344CB8AC3E}">
        <p14:creationId xmlns:p14="http://schemas.microsoft.com/office/powerpoint/2010/main" val="1692883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839732" cy="7299666"/>
          </a:xfrm>
        </p:spPr>
      </p:pic>
    </p:spTree>
    <p:extLst>
      <p:ext uri="{BB962C8B-B14F-4D97-AF65-F5344CB8AC3E}">
        <p14:creationId xmlns:p14="http://schemas.microsoft.com/office/powerpoint/2010/main" val="336388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599909" cy="6878967"/>
          </a:xfrm>
        </p:spPr>
      </p:pic>
    </p:spTree>
    <p:extLst>
      <p:ext uri="{BB962C8B-B14F-4D97-AF65-F5344CB8AC3E}">
        <p14:creationId xmlns:p14="http://schemas.microsoft.com/office/powerpoint/2010/main" val="34604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N°218</dc:title>
  <dc:creator>BEYAERT Jean-Louis</dc:creator>
  <cp:lastModifiedBy>user</cp:lastModifiedBy>
  <cp:revision>4</cp:revision>
  <dcterms:created xsi:type="dcterms:W3CDTF">2026-06-06T18:35:09Z</dcterms:created>
  <dcterms:modified xsi:type="dcterms:W3CDTF">2026-06-06T19:03:13Z</dcterms:modified>
  <cp:contentStatus/>
</cp:coreProperties>
</file>