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1" r:id="rId46"/>
    <p:sldId id="302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6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18C87-7A00-47CE-9A79-BBBF55A7ABA3}" type="datetimeFigureOut">
              <a:rPr lang="fr-FR" smtClean="0"/>
              <a:t>10/06/2026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DA8D3-9DD3-4965-AF3E-DF9C9C8F5B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26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18C87-7A00-47CE-9A79-BBBF55A7ABA3}" type="datetimeFigureOut">
              <a:rPr lang="fr-FR" smtClean="0"/>
              <a:t>10/06/2026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DA8D3-9DD3-4965-AF3E-DF9C9C8F5B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4616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18C87-7A00-47CE-9A79-BBBF55A7ABA3}" type="datetimeFigureOut">
              <a:rPr lang="fr-FR" smtClean="0"/>
              <a:t>10/06/2026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DA8D3-9DD3-4965-AF3E-DF9C9C8F5B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0532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18C87-7A00-47CE-9A79-BBBF55A7ABA3}" type="datetimeFigureOut">
              <a:rPr lang="fr-FR" smtClean="0"/>
              <a:t>10/06/2026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DA8D3-9DD3-4965-AF3E-DF9C9C8F5B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0918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18C87-7A00-47CE-9A79-BBBF55A7ABA3}" type="datetimeFigureOut">
              <a:rPr lang="fr-FR" smtClean="0"/>
              <a:t>10/06/2026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DA8D3-9DD3-4965-AF3E-DF9C9C8F5B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020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18C87-7A00-47CE-9A79-BBBF55A7ABA3}" type="datetimeFigureOut">
              <a:rPr lang="fr-FR" smtClean="0"/>
              <a:t>10/06/2026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DA8D3-9DD3-4965-AF3E-DF9C9C8F5B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390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18C87-7A00-47CE-9A79-BBBF55A7ABA3}" type="datetimeFigureOut">
              <a:rPr lang="fr-FR" smtClean="0"/>
              <a:t>10/06/2026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DA8D3-9DD3-4965-AF3E-DF9C9C8F5B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058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18C87-7A00-47CE-9A79-BBBF55A7ABA3}" type="datetimeFigureOut">
              <a:rPr lang="fr-FR" smtClean="0"/>
              <a:t>10/06/2026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DA8D3-9DD3-4965-AF3E-DF9C9C8F5B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27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18C87-7A00-47CE-9A79-BBBF55A7ABA3}" type="datetimeFigureOut">
              <a:rPr lang="fr-FR" smtClean="0"/>
              <a:t>10/06/2026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DA8D3-9DD3-4965-AF3E-DF9C9C8F5B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546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18C87-7A00-47CE-9A79-BBBF55A7ABA3}" type="datetimeFigureOut">
              <a:rPr lang="fr-FR" smtClean="0"/>
              <a:t>10/06/2026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DA8D3-9DD3-4965-AF3E-DF9C9C8F5B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3938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18C87-7A00-47CE-9A79-BBBF55A7ABA3}" type="datetimeFigureOut">
              <a:rPr lang="fr-FR" smtClean="0"/>
              <a:t>10/06/2026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DA8D3-9DD3-4965-AF3E-DF9C9C8F5B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091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18C87-7A00-47CE-9A79-BBBF55A7ABA3}" type="datetimeFigureOut">
              <a:rPr lang="fr-FR" smtClean="0"/>
              <a:t>10/06/2026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2DA8D3-9DD3-4965-AF3E-DF9C9C8F5B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9002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049" y="62770"/>
            <a:ext cx="10131900" cy="716853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024" y="5501156"/>
            <a:ext cx="1196787" cy="89759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405718" y="5492885"/>
            <a:ext cx="186914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140</a:t>
            </a:r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390471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  <p:sndAc>
          <p:stSnd loop="1">
            <p:snd r:embed="rId2" name="Musique Humour 6.wav"/>
          </p:stSnd>
        </p:sndAc>
      </p:transition>
    </mc:Choice>
    <mc:Fallback xmlns="">
      <p:transition spd="slow">
        <p:randomBar dir="vert"/>
        <p:sndAc>
          <p:stSnd loop="1">
            <p:snd r:embed="rId5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953" y="0"/>
            <a:ext cx="7453829" cy="6952129"/>
          </a:xfrm>
        </p:spPr>
      </p:pic>
    </p:spTree>
    <p:extLst>
      <p:ext uri="{BB962C8B-B14F-4D97-AF65-F5344CB8AC3E}">
        <p14:creationId xmlns:p14="http://schemas.microsoft.com/office/powerpoint/2010/main" val="205832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171" y="0"/>
            <a:ext cx="9670900" cy="7184878"/>
          </a:xfrm>
        </p:spPr>
      </p:pic>
    </p:spTree>
    <p:extLst>
      <p:ext uri="{BB962C8B-B14F-4D97-AF65-F5344CB8AC3E}">
        <p14:creationId xmlns:p14="http://schemas.microsoft.com/office/powerpoint/2010/main" val="308281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517" y="0"/>
            <a:ext cx="7947212" cy="5904285"/>
          </a:xfrm>
        </p:spPr>
      </p:pic>
      <p:sp>
        <p:nvSpPr>
          <p:cNvPr id="5" name="Rectangle 4"/>
          <p:cNvSpPr/>
          <p:nvPr/>
        </p:nvSpPr>
        <p:spPr>
          <a:xfrm>
            <a:off x="1519517" y="6010835"/>
            <a:ext cx="85284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DOUAI = VINTES D’OSIER !!</a:t>
            </a:r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039031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151" y="94130"/>
            <a:ext cx="9104220" cy="6763870"/>
          </a:xfrm>
        </p:spPr>
      </p:pic>
    </p:spTree>
    <p:extLst>
      <p:ext uri="{BB962C8B-B14F-4D97-AF65-F5344CB8AC3E}">
        <p14:creationId xmlns:p14="http://schemas.microsoft.com/office/powerpoint/2010/main" val="178879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623" y="-134472"/>
            <a:ext cx="5612991" cy="7113495"/>
          </a:xfrm>
        </p:spPr>
      </p:pic>
    </p:spTree>
    <p:extLst>
      <p:ext uri="{BB962C8B-B14F-4D97-AF65-F5344CB8AC3E}">
        <p14:creationId xmlns:p14="http://schemas.microsoft.com/office/powerpoint/2010/main" val="331487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0207" y="566831"/>
            <a:ext cx="8607323" cy="5957046"/>
          </a:xfrm>
        </p:spPr>
      </p:pic>
    </p:spTree>
    <p:extLst>
      <p:ext uri="{BB962C8B-B14F-4D97-AF65-F5344CB8AC3E}">
        <p14:creationId xmlns:p14="http://schemas.microsoft.com/office/powerpoint/2010/main" val="1387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42287"/>
            <a:ext cx="9703520" cy="6715713"/>
          </a:xfrm>
        </p:spPr>
      </p:pic>
    </p:spTree>
    <p:extLst>
      <p:ext uri="{BB962C8B-B14F-4D97-AF65-F5344CB8AC3E}">
        <p14:creationId xmlns:p14="http://schemas.microsoft.com/office/powerpoint/2010/main" val="350344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785" y="107577"/>
            <a:ext cx="9891779" cy="6846005"/>
          </a:xfrm>
        </p:spPr>
      </p:pic>
    </p:spTree>
    <p:extLst>
      <p:ext uri="{BB962C8B-B14F-4D97-AF65-F5344CB8AC3E}">
        <p14:creationId xmlns:p14="http://schemas.microsoft.com/office/powerpoint/2010/main" val="2863463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42" y="226085"/>
            <a:ext cx="9582440" cy="6631915"/>
          </a:xfrm>
        </p:spPr>
      </p:pic>
    </p:spTree>
    <p:extLst>
      <p:ext uri="{BB962C8B-B14F-4D97-AF65-F5344CB8AC3E}">
        <p14:creationId xmlns:p14="http://schemas.microsoft.com/office/powerpoint/2010/main" val="2004661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746" y="0"/>
            <a:ext cx="10214508" cy="7069363"/>
          </a:xfrm>
        </p:spPr>
      </p:pic>
    </p:spTree>
    <p:extLst>
      <p:ext uri="{BB962C8B-B14F-4D97-AF65-F5344CB8AC3E}">
        <p14:creationId xmlns:p14="http://schemas.microsoft.com/office/powerpoint/2010/main" val="1636232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778" y="365125"/>
            <a:ext cx="9028033" cy="6248215"/>
          </a:xfrm>
        </p:spPr>
      </p:pic>
    </p:spTree>
    <p:extLst>
      <p:ext uri="{BB962C8B-B14F-4D97-AF65-F5344CB8AC3E}">
        <p14:creationId xmlns:p14="http://schemas.microsoft.com/office/powerpoint/2010/main" val="548335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424" y="268942"/>
            <a:ext cx="8863764" cy="6134526"/>
          </a:xfrm>
        </p:spPr>
      </p:pic>
    </p:spTree>
    <p:extLst>
      <p:ext uri="{BB962C8B-B14F-4D97-AF65-F5344CB8AC3E}">
        <p14:creationId xmlns:p14="http://schemas.microsoft.com/office/powerpoint/2010/main" val="36936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691" y="0"/>
            <a:ext cx="9636285" cy="6669180"/>
          </a:xfrm>
        </p:spPr>
      </p:pic>
    </p:spTree>
    <p:extLst>
      <p:ext uri="{BB962C8B-B14F-4D97-AF65-F5344CB8AC3E}">
        <p14:creationId xmlns:p14="http://schemas.microsoft.com/office/powerpoint/2010/main" val="409779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94" y="201706"/>
            <a:ext cx="9860489" cy="6786909"/>
          </a:xfrm>
        </p:spPr>
      </p:pic>
    </p:spTree>
    <p:extLst>
      <p:ext uri="{BB962C8B-B14F-4D97-AF65-F5344CB8AC3E}">
        <p14:creationId xmlns:p14="http://schemas.microsoft.com/office/powerpoint/2010/main" val="377480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17" y="0"/>
            <a:ext cx="5570429" cy="6976664"/>
          </a:xfrm>
        </p:spPr>
      </p:pic>
    </p:spTree>
    <p:extLst>
      <p:ext uri="{BB962C8B-B14F-4D97-AF65-F5344CB8AC3E}">
        <p14:creationId xmlns:p14="http://schemas.microsoft.com/office/powerpoint/2010/main" val="600001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0"/>
            <a:ext cx="9407685" cy="6510968"/>
          </a:xfrm>
        </p:spPr>
      </p:pic>
    </p:spTree>
    <p:extLst>
      <p:ext uri="{BB962C8B-B14F-4D97-AF65-F5344CB8AC3E}">
        <p14:creationId xmlns:p14="http://schemas.microsoft.com/office/powerpoint/2010/main" val="1892277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20" y="0"/>
            <a:ext cx="9743861" cy="6743632"/>
          </a:xfrm>
        </p:spPr>
      </p:pic>
    </p:spTree>
    <p:extLst>
      <p:ext uri="{BB962C8B-B14F-4D97-AF65-F5344CB8AC3E}">
        <p14:creationId xmlns:p14="http://schemas.microsoft.com/office/powerpoint/2010/main" val="62567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325" y="134472"/>
            <a:ext cx="9468827" cy="6553284"/>
          </a:xfrm>
        </p:spPr>
      </p:pic>
    </p:spTree>
    <p:extLst>
      <p:ext uri="{BB962C8B-B14F-4D97-AF65-F5344CB8AC3E}">
        <p14:creationId xmlns:p14="http://schemas.microsoft.com/office/powerpoint/2010/main" val="2985783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39" y="0"/>
            <a:ext cx="10268296" cy="7106589"/>
          </a:xfrm>
        </p:spPr>
      </p:pic>
    </p:spTree>
    <p:extLst>
      <p:ext uri="{BB962C8B-B14F-4D97-AF65-F5344CB8AC3E}">
        <p14:creationId xmlns:p14="http://schemas.microsoft.com/office/powerpoint/2010/main" val="27043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072" y="174812"/>
            <a:ext cx="9449398" cy="6539837"/>
          </a:xfrm>
        </p:spPr>
      </p:pic>
    </p:spTree>
    <p:extLst>
      <p:ext uri="{BB962C8B-B14F-4D97-AF65-F5344CB8AC3E}">
        <p14:creationId xmlns:p14="http://schemas.microsoft.com/office/powerpoint/2010/main" val="4189025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830" y="365124"/>
            <a:ext cx="6482463" cy="6482463"/>
          </a:xfrm>
        </p:spPr>
      </p:pic>
    </p:spTree>
    <p:extLst>
      <p:ext uri="{BB962C8B-B14F-4D97-AF65-F5344CB8AC3E}">
        <p14:creationId xmlns:p14="http://schemas.microsoft.com/office/powerpoint/2010/main" val="724141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602" y="365125"/>
            <a:ext cx="9283527" cy="6425040"/>
          </a:xfrm>
        </p:spPr>
      </p:pic>
    </p:spTree>
    <p:extLst>
      <p:ext uri="{BB962C8B-B14F-4D97-AF65-F5344CB8AC3E}">
        <p14:creationId xmlns:p14="http://schemas.microsoft.com/office/powerpoint/2010/main" val="73959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367" y="0"/>
            <a:ext cx="8983055" cy="6673852"/>
          </a:xfrm>
        </p:spPr>
      </p:pic>
    </p:spTree>
    <p:extLst>
      <p:ext uri="{BB962C8B-B14F-4D97-AF65-F5344CB8AC3E}">
        <p14:creationId xmlns:p14="http://schemas.microsoft.com/office/powerpoint/2010/main" val="3244157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480" y="0"/>
            <a:ext cx="9905226" cy="6855312"/>
          </a:xfrm>
        </p:spPr>
      </p:pic>
    </p:spTree>
    <p:extLst>
      <p:ext uri="{BB962C8B-B14F-4D97-AF65-F5344CB8AC3E}">
        <p14:creationId xmlns:p14="http://schemas.microsoft.com/office/powerpoint/2010/main" val="2794253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811" y="197655"/>
            <a:ext cx="8309200" cy="6660345"/>
          </a:xfrm>
        </p:spPr>
      </p:pic>
    </p:spTree>
    <p:extLst>
      <p:ext uri="{BB962C8B-B14F-4D97-AF65-F5344CB8AC3E}">
        <p14:creationId xmlns:p14="http://schemas.microsoft.com/office/powerpoint/2010/main" val="3302979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200" y="0"/>
            <a:ext cx="5687682" cy="7013712"/>
          </a:xfrm>
        </p:spPr>
      </p:pic>
    </p:spTree>
    <p:extLst>
      <p:ext uri="{BB962C8B-B14F-4D97-AF65-F5344CB8AC3E}">
        <p14:creationId xmlns:p14="http://schemas.microsoft.com/office/powerpoint/2010/main" val="268806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108" y="365125"/>
            <a:ext cx="9525574" cy="6592559"/>
          </a:xfrm>
        </p:spPr>
      </p:pic>
    </p:spTree>
    <p:extLst>
      <p:ext uri="{BB962C8B-B14F-4D97-AF65-F5344CB8AC3E}">
        <p14:creationId xmlns:p14="http://schemas.microsoft.com/office/powerpoint/2010/main" val="4025751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04" y="215153"/>
            <a:ext cx="9725878" cy="6881262"/>
          </a:xfrm>
        </p:spPr>
      </p:pic>
    </p:spTree>
    <p:extLst>
      <p:ext uri="{BB962C8B-B14F-4D97-AF65-F5344CB8AC3E}">
        <p14:creationId xmlns:p14="http://schemas.microsoft.com/office/powerpoint/2010/main" val="3572710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014" y="54499"/>
            <a:ext cx="9615971" cy="6803501"/>
          </a:xfrm>
        </p:spPr>
      </p:pic>
    </p:spTree>
    <p:extLst>
      <p:ext uri="{BB962C8B-B14F-4D97-AF65-F5344CB8AC3E}">
        <p14:creationId xmlns:p14="http://schemas.microsoft.com/office/powerpoint/2010/main" val="2364087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889" y="201706"/>
            <a:ext cx="5319970" cy="6742142"/>
          </a:xfrm>
        </p:spPr>
      </p:pic>
    </p:spTree>
    <p:extLst>
      <p:ext uri="{BB962C8B-B14F-4D97-AF65-F5344CB8AC3E}">
        <p14:creationId xmlns:p14="http://schemas.microsoft.com/office/powerpoint/2010/main" val="1461864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111" y="0"/>
            <a:ext cx="9469854" cy="6700119"/>
          </a:xfrm>
        </p:spPr>
      </p:pic>
    </p:spTree>
    <p:extLst>
      <p:ext uri="{BB962C8B-B14F-4D97-AF65-F5344CB8AC3E}">
        <p14:creationId xmlns:p14="http://schemas.microsoft.com/office/powerpoint/2010/main" val="676310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759" y="-78698"/>
            <a:ext cx="9804230" cy="6936698"/>
          </a:xfrm>
        </p:spPr>
      </p:pic>
    </p:spTree>
    <p:extLst>
      <p:ext uri="{BB962C8B-B14F-4D97-AF65-F5344CB8AC3E}">
        <p14:creationId xmlns:p14="http://schemas.microsoft.com/office/powerpoint/2010/main" val="259107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9628" y="0"/>
            <a:ext cx="9612743" cy="6801216"/>
          </a:xfrm>
        </p:spPr>
      </p:pic>
    </p:spTree>
    <p:extLst>
      <p:ext uri="{BB962C8B-B14F-4D97-AF65-F5344CB8AC3E}">
        <p14:creationId xmlns:p14="http://schemas.microsoft.com/office/powerpoint/2010/main" val="367434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961" y="-457200"/>
            <a:ext cx="10048078" cy="7109225"/>
          </a:xfrm>
        </p:spPr>
      </p:pic>
    </p:spTree>
    <p:extLst>
      <p:ext uri="{BB962C8B-B14F-4D97-AF65-F5344CB8AC3E}">
        <p14:creationId xmlns:p14="http://schemas.microsoft.com/office/powerpoint/2010/main" val="390377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628" y="0"/>
            <a:ext cx="9671560" cy="6842830"/>
          </a:xfrm>
        </p:spPr>
      </p:pic>
    </p:spTree>
    <p:extLst>
      <p:ext uri="{BB962C8B-B14F-4D97-AF65-F5344CB8AC3E}">
        <p14:creationId xmlns:p14="http://schemas.microsoft.com/office/powerpoint/2010/main" val="2849522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61035" cy="6861035"/>
          </a:xfrm>
        </p:spPr>
      </p:pic>
    </p:spTree>
    <p:extLst>
      <p:ext uri="{BB962C8B-B14F-4D97-AF65-F5344CB8AC3E}">
        <p14:creationId xmlns:p14="http://schemas.microsoft.com/office/powerpoint/2010/main" val="1968240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0"/>
            <a:ext cx="9483301" cy="6709633"/>
          </a:xfrm>
        </p:spPr>
      </p:pic>
    </p:spTree>
    <p:extLst>
      <p:ext uri="{BB962C8B-B14F-4D97-AF65-F5344CB8AC3E}">
        <p14:creationId xmlns:p14="http://schemas.microsoft.com/office/powerpoint/2010/main" val="105118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9998" y="365125"/>
            <a:ext cx="7792225" cy="6331184"/>
          </a:xfrm>
        </p:spPr>
      </p:pic>
    </p:spTree>
    <p:extLst>
      <p:ext uri="{BB962C8B-B14F-4D97-AF65-F5344CB8AC3E}">
        <p14:creationId xmlns:p14="http://schemas.microsoft.com/office/powerpoint/2010/main" val="7077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613" y="107576"/>
            <a:ext cx="5461481" cy="6921482"/>
          </a:xfrm>
        </p:spPr>
      </p:pic>
    </p:spTree>
    <p:extLst>
      <p:ext uri="{BB962C8B-B14F-4D97-AF65-F5344CB8AC3E}">
        <p14:creationId xmlns:p14="http://schemas.microsoft.com/office/powerpoint/2010/main" val="4192384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686" y="0"/>
            <a:ext cx="9546408" cy="6754283"/>
          </a:xfrm>
        </p:spPr>
      </p:pic>
    </p:spTree>
    <p:extLst>
      <p:ext uri="{BB962C8B-B14F-4D97-AF65-F5344CB8AC3E}">
        <p14:creationId xmlns:p14="http://schemas.microsoft.com/office/powerpoint/2010/main" val="2452857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690" y="365124"/>
            <a:ext cx="8926898" cy="6315967"/>
          </a:xfrm>
        </p:spPr>
      </p:pic>
    </p:spTree>
    <p:extLst>
      <p:ext uri="{BB962C8B-B14F-4D97-AF65-F5344CB8AC3E}">
        <p14:creationId xmlns:p14="http://schemas.microsoft.com/office/powerpoint/2010/main" val="2456257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000" y="-97988"/>
            <a:ext cx="9831494" cy="6955988"/>
          </a:xfrm>
        </p:spPr>
      </p:pic>
    </p:spTree>
    <p:extLst>
      <p:ext uri="{BB962C8B-B14F-4D97-AF65-F5344CB8AC3E}">
        <p14:creationId xmlns:p14="http://schemas.microsoft.com/office/powerpoint/2010/main" val="290909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22" y="0"/>
            <a:ext cx="10155654" cy="7185337"/>
          </a:xfrm>
        </p:spPr>
      </p:pic>
    </p:spTree>
    <p:extLst>
      <p:ext uri="{BB962C8B-B14F-4D97-AF65-F5344CB8AC3E}">
        <p14:creationId xmlns:p14="http://schemas.microsoft.com/office/powerpoint/2010/main" val="333035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639" y="0"/>
            <a:ext cx="9725348" cy="6880887"/>
          </a:xfrm>
        </p:spPr>
      </p:pic>
    </p:spTree>
    <p:extLst>
      <p:ext uri="{BB962C8B-B14F-4D97-AF65-F5344CB8AC3E}">
        <p14:creationId xmlns:p14="http://schemas.microsoft.com/office/powerpoint/2010/main" val="1968530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0"/>
            <a:ext cx="9446718" cy="6683750"/>
          </a:xfrm>
        </p:spPr>
      </p:pic>
    </p:spTree>
    <p:extLst>
      <p:ext uri="{BB962C8B-B14F-4D97-AF65-F5344CB8AC3E}">
        <p14:creationId xmlns:p14="http://schemas.microsoft.com/office/powerpoint/2010/main" val="106604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93" y="-134470"/>
            <a:ext cx="9725348" cy="6880887"/>
          </a:xfrm>
        </p:spPr>
      </p:pic>
    </p:spTree>
    <p:extLst>
      <p:ext uri="{BB962C8B-B14F-4D97-AF65-F5344CB8AC3E}">
        <p14:creationId xmlns:p14="http://schemas.microsoft.com/office/powerpoint/2010/main" val="226763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051" y="-228601"/>
            <a:ext cx="10163913" cy="7191181"/>
          </a:xfrm>
        </p:spPr>
      </p:pic>
    </p:spTree>
    <p:extLst>
      <p:ext uri="{BB962C8B-B14F-4D97-AF65-F5344CB8AC3E}">
        <p14:creationId xmlns:p14="http://schemas.microsoft.com/office/powerpoint/2010/main" val="1501033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653" y="-152295"/>
            <a:ext cx="6035982" cy="7010295"/>
          </a:xfrm>
        </p:spPr>
      </p:pic>
    </p:spTree>
    <p:extLst>
      <p:ext uri="{BB962C8B-B14F-4D97-AF65-F5344CB8AC3E}">
        <p14:creationId xmlns:p14="http://schemas.microsoft.com/office/powerpoint/2010/main" val="388247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862" y="-53789"/>
            <a:ext cx="5807264" cy="6771317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9132" y="5386667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56" y="5386667"/>
            <a:ext cx="2129624" cy="120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7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randomBar dir="vert"/>
      </p:transition>
    </mc:Choice>
    <mc:Fallback xmlns="">
      <p:transition spd="slow">
        <p:randomBar dir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</TotalTime>
  <Words>6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 140</dc:title>
  <dc:creator>BEYAERT Jean-Louis</dc:creator>
  <cp:lastModifiedBy>user</cp:lastModifiedBy>
  <cp:revision>8</cp:revision>
  <dcterms:created xsi:type="dcterms:W3CDTF">2026-06-10T13:20:28Z</dcterms:created>
  <dcterms:modified xsi:type="dcterms:W3CDTF">2026-06-10T17:41:36Z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