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C6C63900-F541-4937-BF91-1B4ACB6FC05A}" type="datetimeFigureOut">
              <a:rPr lang="fr-FR" smtClean="0"/>
              <a:t>05/06/2026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EC2B8111-AD44-48BD-AC69-9E892B0542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21261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63900-F541-4937-BF91-1B4ACB6FC05A}" type="datetimeFigureOut">
              <a:rPr lang="fr-FR" smtClean="0"/>
              <a:t>05/06/2026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B8111-AD44-48BD-AC69-9E892B0542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88676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63900-F541-4937-BF91-1B4ACB6FC05A}" type="datetimeFigureOut">
              <a:rPr lang="fr-FR" smtClean="0"/>
              <a:t>05/06/2026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B8111-AD44-48BD-AC69-9E892B0542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42417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63900-F541-4937-BF91-1B4ACB6FC05A}" type="datetimeFigureOut">
              <a:rPr lang="fr-FR" smtClean="0"/>
              <a:t>05/06/2026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B8111-AD44-48BD-AC69-9E892B0542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74106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63900-F541-4937-BF91-1B4ACB6FC05A}" type="datetimeFigureOut">
              <a:rPr lang="fr-FR" smtClean="0"/>
              <a:t>05/06/2026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B8111-AD44-48BD-AC69-9E892B0542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14389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63900-F541-4937-BF91-1B4ACB6FC05A}" type="datetimeFigureOut">
              <a:rPr lang="fr-FR" smtClean="0"/>
              <a:t>05/06/2026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B8111-AD44-48BD-AC69-9E892B0542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21123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63900-F541-4937-BF91-1B4ACB6FC05A}" type="datetimeFigureOut">
              <a:rPr lang="fr-FR" smtClean="0"/>
              <a:t>05/06/2026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B8111-AD44-48BD-AC69-9E892B0542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99061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63900-F541-4937-BF91-1B4ACB6FC05A}" type="datetimeFigureOut">
              <a:rPr lang="fr-FR" smtClean="0"/>
              <a:t>05/06/2026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B8111-AD44-48BD-AC69-9E892B0542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44230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63900-F541-4937-BF91-1B4ACB6FC05A}" type="datetimeFigureOut">
              <a:rPr lang="fr-FR" smtClean="0"/>
              <a:t>05/06/2026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B8111-AD44-48BD-AC69-9E892B0542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3891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63900-F541-4937-BF91-1B4ACB6FC05A}" type="datetimeFigureOut">
              <a:rPr lang="fr-FR" smtClean="0"/>
              <a:t>05/06/2026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B8111-AD44-48BD-AC69-9E892B0542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71586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63900-F541-4937-BF91-1B4ACB6FC05A}" type="datetimeFigureOut">
              <a:rPr lang="fr-FR" smtClean="0"/>
              <a:t>05/06/2026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B8111-AD44-48BD-AC69-9E892B0542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86391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63900-F541-4937-BF91-1B4ACB6FC05A}" type="datetimeFigureOut">
              <a:rPr lang="fr-FR" smtClean="0"/>
              <a:t>05/06/2026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B8111-AD44-48BD-AC69-9E892B0542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58038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63900-F541-4937-BF91-1B4ACB6FC05A}" type="datetimeFigureOut">
              <a:rPr lang="fr-FR" smtClean="0"/>
              <a:t>05/06/2026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B8111-AD44-48BD-AC69-9E892B0542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03321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63900-F541-4937-BF91-1B4ACB6FC05A}" type="datetimeFigureOut">
              <a:rPr lang="fr-FR" smtClean="0"/>
              <a:t>05/06/2026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B8111-AD44-48BD-AC69-9E892B0542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09045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63900-F541-4937-BF91-1B4ACB6FC05A}" type="datetimeFigureOut">
              <a:rPr lang="fr-FR" smtClean="0"/>
              <a:t>05/06/2026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B8111-AD44-48BD-AC69-9E892B0542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86955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C6C63900-F541-4937-BF91-1B4ACB6FC05A}" type="datetimeFigureOut">
              <a:rPr lang="fr-FR" smtClean="0"/>
              <a:t>05/06/2026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B8111-AD44-48BD-AC69-9E892B0542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44591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C6C63900-F541-4937-BF91-1B4ACB6FC05A}" type="datetimeFigureOut">
              <a:rPr lang="fr-FR" smtClean="0"/>
              <a:t>05/06/2026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B8111-AD44-48BD-AC69-9E892B0542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08093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C6C63900-F541-4937-BF91-1B4ACB6FC05A}" type="datetimeFigureOut">
              <a:rPr lang="fr-FR" smtClean="0"/>
              <a:t>05/06/2026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fr-FR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EC2B8111-AD44-48BD-AC69-9E892B0542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6692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9201" y="524435"/>
            <a:ext cx="8646184" cy="5983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2751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  <p:sndAc>
          <p:stSnd loop="1">
            <p:snd r:embed="rId2" name="Benny Hill.wav"/>
          </p:stSnd>
        </p:sndAc>
      </p:transition>
    </mc:Choice>
    <mc:Fallback>
      <p:transition spd="slow">
        <p:fade/>
        <p:sndAc>
          <p:stSnd loop="1">
            <p:snd r:embed="rId2" name="Benny Hill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0477" y="505097"/>
            <a:ext cx="6957357" cy="58869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40499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9017" y="461554"/>
            <a:ext cx="7122029" cy="6026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86834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9018" y="461554"/>
            <a:ext cx="6977942" cy="5904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40768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0478" y="505097"/>
            <a:ext cx="7235240" cy="6122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18993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3443" y="1047749"/>
            <a:ext cx="6340057" cy="5283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47420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9601" y="478971"/>
            <a:ext cx="6998525" cy="5921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17412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4141" y="434100"/>
            <a:ext cx="7839586" cy="6008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85616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5700" y="619125"/>
            <a:ext cx="4800600" cy="5619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29277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0493" y="461554"/>
            <a:ext cx="8037587" cy="5895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86418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0518" y="496389"/>
            <a:ext cx="7990095" cy="5860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92947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5473" y="531223"/>
            <a:ext cx="7930736" cy="5817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817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7829" y="557349"/>
            <a:ext cx="5204050" cy="6055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57473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3547" y="400594"/>
            <a:ext cx="6363463" cy="6017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34496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5758" y="313509"/>
            <a:ext cx="6136376" cy="5869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73184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0672" y="496389"/>
            <a:ext cx="8088043" cy="6008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75721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9117" y="351368"/>
            <a:ext cx="8310758" cy="6174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3490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2294" y="481997"/>
            <a:ext cx="7959105" cy="5913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63853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8022" y="391886"/>
            <a:ext cx="8017714" cy="5956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70818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0771" y="477643"/>
            <a:ext cx="7970825" cy="5921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43009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0669" y="539931"/>
            <a:ext cx="7455067" cy="5538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674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4909" y="426720"/>
            <a:ext cx="7595728" cy="5643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16717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0851" y="391886"/>
            <a:ext cx="6185859" cy="6069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94595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5750" y="428625"/>
            <a:ext cx="4000500" cy="6000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96866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0218" y="555172"/>
            <a:ext cx="4619488" cy="5785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01442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8366" y="780913"/>
            <a:ext cx="6258469" cy="5335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06518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6233" y="635726"/>
            <a:ext cx="7326126" cy="5442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18219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8817" y="546655"/>
            <a:ext cx="7785042" cy="5783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19274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8033" y="457200"/>
            <a:ext cx="8692351" cy="6024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72720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636494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9059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0752" y="443752"/>
            <a:ext cx="5836023" cy="58360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61513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1636" y="416860"/>
            <a:ext cx="8253527" cy="6131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55065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834" y="416858"/>
            <a:ext cx="7064528" cy="6010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83488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8684" y="496389"/>
            <a:ext cx="7831929" cy="5818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22720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9337" y="857250"/>
            <a:ext cx="7553325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90621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9919" y="487680"/>
            <a:ext cx="6387429" cy="5878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62413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1691" y="505098"/>
            <a:ext cx="7935084" cy="5808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22343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3022" y="357051"/>
            <a:ext cx="7794998" cy="5791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13301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570" y="531224"/>
            <a:ext cx="7783275" cy="5782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41577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6164" y="888274"/>
            <a:ext cx="6786925" cy="5042263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6371" y="986186"/>
            <a:ext cx="338545" cy="338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211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6630" y="435430"/>
            <a:ext cx="7865329" cy="5843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6018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4909" y="426720"/>
            <a:ext cx="7525398" cy="55909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95660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9097" y="503362"/>
            <a:ext cx="7621506" cy="5662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1952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5639" y="487680"/>
            <a:ext cx="6243745" cy="5904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34529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2424" y="852079"/>
            <a:ext cx="6668033" cy="5313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32133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1796" y="461554"/>
            <a:ext cx="7794999" cy="579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87698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2458" y="566057"/>
            <a:ext cx="7794997" cy="5791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45443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7487" y="857250"/>
            <a:ext cx="6677025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17294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145" y="723581"/>
            <a:ext cx="5900262" cy="5429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47518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7954" y="644434"/>
            <a:ext cx="7314405" cy="5434149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0112" y="5162550"/>
            <a:ext cx="1333500" cy="9525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511" y="4990303"/>
            <a:ext cx="1519690" cy="1088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56144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fallOver"/>
      </p:transition>
    </mc:Choice>
    <mc:Fallback>
      <p:transition spd="slow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irection Ion">
  <a:themeElements>
    <a:clrScheme name="Direction Ion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Direction 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irection 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24</TotalTime>
  <Words>0</Words>
  <Application>Microsoft Office PowerPoint</Application>
  <PresentationFormat>Grand écran</PresentationFormat>
  <Paragraphs>0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Century Gothic</vt:lpstr>
      <vt:lpstr>Wingdings 3</vt:lpstr>
      <vt:lpstr>Direction Ion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ch'ti N°140</dc:title>
  <dc:creator>BEYAERT Jean-Louis</dc:creator>
  <cp:lastModifiedBy>user</cp:lastModifiedBy>
  <cp:revision>5</cp:revision>
  <dcterms:created xsi:type="dcterms:W3CDTF">2026-06-04T16:11:51Z</dcterms:created>
  <dcterms:modified xsi:type="dcterms:W3CDTF">2026-06-05T18:16:37Z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