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4" r:id="rId3"/>
    <p:sldId id="257" r:id="rId4"/>
    <p:sldId id="258" r:id="rId5"/>
    <p:sldId id="259" r:id="rId6"/>
    <p:sldId id="260" r:id="rId7"/>
    <p:sldId id="261" r:id="rId8"/>
    <p:sldId id="263" r:id="rId9"/>
    <p:sldId id="264" r:id="rId10"/>
    <p:sldId id="262" r:id="rId11"/>
    <p:sldId id="265" r:id="rId12"/>
    <p:sldId id="266" r:id="rId13"/>
    <p:sldId id="267" r:id="rId14"/>
    <p:sldId id="268" r:id="rId15"/>
    <p:sldId id="270" r:id="rId16"/>
    <p:sldId id="271" r:id="rId17"/>
    <p:sldId id="269" r:id="rId18"/>
    <p:sldId id="272" r:id="rId19"/>
    <p:sldId id="273" r:id="rId20"/>
    <p:sldId id="274" r:id="rId21"/>
    <p:sldId id="275" r:id="rId22"/>
    <p:sldId id="276" r:id="rId23"/>
    <p:sldId id="277" r:id="rId24"/>
    <p:sldId id="278" r:id="rId25"/>
    <p:sldId id="280" r:id="rId26"/>
    <p:sldId id="281" r:id="rId27"/>
    <p:sldId id="279" r:id="rId28"/>
    <p:sldId id="282" r:id="rId29"/>
    <p:sldId id="283"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50" autoAdjust="0"/>
    <p:restoredTop sz="94660"/>
  </p:normalViewPr>
  <p:slideViewPr>
    <p:cSldViewPr snapToGrid="0">
      <p:cViewPr varScale="1">
        <p:scale>
          <a:sx n="71" d="100"/>
          <a:sy n="71" d="100"/>
        </p:scale>
        <p:origin x="20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578D5D-0BA1-4FD8-B4BB-C80E4B10586B}" type="datetimeFigureOut">
              <a:rPr lang="fr-FR" smtClean="0"/>
              <a:t>09/06/2026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E822CC-49CC-4AD6-9E74-BA392C2A16CD}" type="slidenum">
              <a:rPr lang="fr-FR" smtClean="0"/>
              <a:t>‹N°›</a:t>
            </a:fld>
            <a:endParaRPr lang="fr-FR"/>
          </a:p>
        </p:txBody>
      </p:sp>
    </p:spTree>
    <p:extLst>
      <p:ext uri="{BB962C8B-B14F-4D97-AF65-F5344CB8AC3E}">
        <p14:creationId xmlns:p14="http://schemas.microsoft.com/office/powerpoint/2010/main" val="521477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3E822CC-49CC-4AD6-9E74-BA392C2A16CD}" type="slidenum">
              <a:rPr lang="fr-FR" smtClean="0"/>
              <a:t>2</a:t>
            </a:fld>
            <a:endParaRPr lang="fr-FR"/>
          </a:p>
        </p:txBody>
      </p:sp>
    </p:spTree>
    <p:extLst>
      <p:ext uri="{BB962C8B-B14F-4D97-AF65-F5344CB8AC3E}">
        <p14:creationId xmlns:p14="http://schemas.microsoft.com/office/powerpoint/2010/main" val="1107746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3E822CC-49CC-4AD6-9E74-BA392C2A16CD}" type="slidenum">
              <a:rPr lang="fr-FR" smtClean="0"/>
              <a:t>27</a:t>
            </a:fld>
            <a:endParaRPr lang="fr-FR"/>
          </a:p>
        </p:txBody>
      </p:sp>
    </p:spTree>
    <p:extLst>
      <p:ext uri="{BB962C8B-B14F-4D97-AF65-F5344CB8AC3E}">
        <p14:creationId xmlns:p14="http://schemas.microsoft.com/office/powerpoint/2010/main" val="719991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B8A946-6082-18D9-5C82-597E0F922B6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538FFDD8-73F3-838C-99D8-C09DB1E184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7E998F4-4807-2440-2544-864242AD5A85}"/>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382AA612-9ABD-A8EC-F574-8ACB7547C5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D8EE553-0FAD-51BF-58EC-70D81F56306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721891979"/>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44AE5C-CC2B-EDDD-829B-69BD78672AC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E6F50B3-BB99-F783-2A53-B81CC78BBCF1}"/>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EC75E3B-244A-1509-354B-2E3BCF3D6090}"/>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1DC95C0F-9055-076E-6874-36A6D2C9911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753B52-6CD0-16F4-613E-8C2895294BDC}"/>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58493902"/>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017612-26BC-86F4-2549-F2A9C5AB5C2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1E0C6E9-6B54-50F8-5D8D-35E71FADB18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CBAEDF5-F630-6C74-1449-8448CA515C5B}"/>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D1BE8912-8EFA-E9CE-97E1-92CAA64221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A05DEE-971E-6CB8-E845-08BAA15B7810}"/>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052746369"/>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BFFA28-1FAE-A6FA-4F54-8080628B1D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29A2AE-F4AF-0E6D-3772-5598D8723C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3AF5001-7F0D-700E-FF8F-79CF8AC8C5D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CA6A1C0-54DE-FC47-F5F8-7C4C94B6565F}"/>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6" name="Espace réservé du pied de page 5">
            <a:extLst>
              <a:ext uri="{FF2B5EF4-FFF2-40B4-BE49-F238E27FC236}">
                <a16:creationId xmlns:a16="http://schemas.microsoft.com/office/drawing/2014/main" id="{0CB6AD59-274B-9410-BDB3-1868CB4029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32669BA-5173-F96E-B7DC-5AD02F4D67B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727692784"/>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DDFADDC-589F-044F-02CF-17D48FB229F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2933BC40-BF18-18C4-828F-244E378810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DB617A8-6049-8626-0868-D857D4B47D8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7F56CEEE-0A63-539E-B422-91F1E17A4D4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1C04526-EC9F-DF99-4033-89A2C5058D47}"/>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0C81384-7B38-2C7A-C3BA-C20DC9FD7CA8}"/>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8" name="Espace réservé du pied de page 7">
            <a:extLst>
              <a:ext uri="{FF2B5EF4-FFF2-40B4-BE49-F238E27FC236}">
                <a16:creationId xmlns:a16="http://schemas.microsoft.com/office/drawing/2014/main" id="{1125C0AC-4BF9-A41F-A946-19E632EDBF0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94F005-971E-DC56-1136-6780DD8E2268}"/>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488901488"/>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18E93A-1FC2-665B-89D0-D60BF218B51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6D7F4A4-9A0F-1C80-8BB3-F5E7F114E4C1}"/>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4" name="Espace réservé du pied de page 3">
            <a:extLst>
              <a:ext uri="{FF2B5EF4-FFF2-40B4-BE49-F238E27FC236}">
                <a16:creationId xmlns:a16="http://schemas.microsoft.com/office/drawing/2014/main" id="{E982C05C-39F2-6BDF-3E47-8435A09AC22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B25B69D-C6E2-553E-1840-AED2420331B2}"/>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289330613"/>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1A91053-9314-C542-411C-17D8763A94F4}"/>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3" name="Espace réservé du pied de page 2">
            <a:extLst>
              <a:ext uri="{FF2B5EF4-FFF2-40B4-BE49-F238E27FC236}">
                <a16:creationId xmlns:a16="http://schemas.microsoft.com/office/drawing/2014/main" id="{0FB35292-D2D6-342B-CDEE-95647E27CFA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92856E8-EBAD-C3DD-9C09-B18503EF309D}"/>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594845883"/>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DA5D40-AB87-BEA8-24DF-3F86053CF8C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A49D55E-CDA7-F67A-5031-055BA9C5DA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8E29C53-B793-A584-69D7-5F3D595ED1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0DF0536-5369-CD2E-7DD0-7145E6D84F73}"/>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6" name="Espace réservé du pied de page 5">
            <a:extLst>
              <a:ext uri="{FF2B5EF4-FFF2-40B4-BE49-F238E27FC236}">
                <a16:creationId xmlns:a16="http://schemas.microsoft.com/office/drawing/2014/main" id="{D34CD552-39A6-4DB2-8B56-2355C395789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0FAB0A2-AFE1-2CAA-8092-262104CE5BC6}"/>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3297277069"/>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1DF792-D9E3-731B-9891-01081C6C2B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4399336-A1E2-88AE-23ED-DCAF715646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E6E8318-1C0F-20CB-66F3-5938517B54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3B20F5A-777E-373C-59D3-258C1F023A3D}"/>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6" name="Espace réservé du pied de page 5">
            <a:extLst>
              <a:ext uri="{FF2B5EF4-FFF2-40B4-BE49-F238E27FC236}">
                <a16:creationId xmlns:a16="http://schemas.microsoft.com/office/drawing/2014/main" id="{141F0933-4465-6C99-8DCB-B125AF15CFD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0FCD5EA-F3C0-7E85-A89D-13CD72986E2F}"/>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1964673272"/>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92335E-28F9-FCF8-5095-67405F96D3D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0ECF109-7074-E1B8-06AE-EA55FE4FB19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3C17E5B-CACD-80B3-F4A4-12D527A49E46}"/>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0EB23B6A-5EAB-64B9-7687-4E720C316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4B6718-1DDF-1EB3-6BBC-F913F081C3EE}"/>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439633666"/>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07834F5-34FF-92F7-24F5-DE7FA95BCA4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911D8782-0A75-FC7F-2F00-A9FA756D980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DB0E137-A2A9-D4DC-407F-F57D19DCFBA6}"/>
              </a:ext>
            </a:extLst>
          </p:cNvPr>
          <p:cNvSpPr>
            <a:spLocks noGrp="1"/>
          </p:cNvSpPr>
          <p:nvPr>
            <p:ph type="dt" sz="half" idx="10"/>
          </p:nvPr>
        </p:nvSpPr>
        <p:spPr/>
        <p:txBody>
          <a:body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DC819ADC-0831-63AE-DAF8-C0113FBFD1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757FCB-720D-251D-F15E-2B51F29DDEBA}"/>
              </a:ext>
            </a:extLst>
          </p:cNvPr>
          <p:cNvSpPr>
            <a:spLocks noGrp="1"/>
          </p:cNvSpPr>
          <p:nvPr>
            <p:ph type="sldNum" sz="quarter" idx="12"/>
          </p:nvPr>
        </p:nvSpPr>
        <p:spPr/>
        <p:txBody>
          <a:bodyPr/>
          <a:lstStyle/>
          <a:p>
            <a:fld id="{41D3A713-45AE-4C47-8937-B6FD45515A49}" type="slidenum">
              <a:rPr lang="fr-FR" smtClean="0"/>
              <a:t>‹N°›</a:t>
            </a:fld>
            <a:endParaRPr lang="fr-FR"/>
          </a:p>
        </p:txBody>
      </p:sp>
    </p:spTree>
    <p:extLst>
      <p:ext uri="{BB962C8B-B14F-4D97-AF65-F5344CB8AC3E}">
        <p14:creationId xmlns:p14="http://schemas.microsoft.com/office/powerpoint/2010/main" val="2635853096"/>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CF3506D-F17A-5D09-9E12-1BFF6D8423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02AB073-BCED-3851-ED97-27FFB71B3A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0E24F4-446E-C959-A9CA-DF84EA154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9B5E5B4-0606-492C-81FB-F313E5CFAE9A}" type="datetimeFigureOut">
              <a:rPr lang="fr-FR" smtClean="0"/>
              <a:t>09/06/2026</a:t>
            </a:fld>
            <a:endParaRPr lang="fr-FR"/>
          </a:p>
        </p:txBody>
      </p:sp>
      <p:sp>
        <p:nvSpPr>
          <p:cNvPr id="5" name="Espace réservé du pied de page 4">
            <a:extLst>
              <a:ext uri="{FF2B5EF4-FFF2-40B4-BE49-F238E27FC236}">
                <a16:creationId xmlns:a16="http://schemas.microsoft.com/office/drawing/2014/main" id="{907F06E7-6DAC-4CCC-A623-6256EE1792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C19B54-3829-50EC-A181-F08EA53318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1D3A713-45AE-4C47-8937-B6FD45515A49}" type="slidenum">
              <a:rPr lang="fr-FR" smtClean="0"/>
              <a:t>‹N°›</a:t>
            </a:fld>
            <a:endParaRPr lang="fr-FR"/>
          </a:p>
        </p:txBody>
      </p:sp>
    </p:spTree>
    <p:extLst>
      <p:ext uri="{BB962C8B-B14F-4D97-AF65-F5344CB8AC3E}">
        <p14:creationId xmlns:p14="http://schemas.microsoft.com/office/powerpoint/2010/main" val="99993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FAA2951-7FD8-0BA8-4A9C-74483F6982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9801" y="261000"/>
            <a:ext cx="8318064" cy="6336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00CDEFF-D1AF-7A61-4CF6-FEA452DF0022}"/>
              </a:ext>
            </a:extLst>
          </p:cNvPr>
          <p:cNvSpPr txBox="1"/>
          <p:nvPr/>
        </p:nvSpPr>
        <p:spPr>
          <a:xfrm>
            <a:off x="4050651" y="261000"/>
            <a:ext cx="5437594" cy="646331"/>
          </a:xfrm>
          <a:prstGeom prst="rect">
            <a:avLst/>
          </a:prstGeom>
          <a:noFill/>
        </p:spPr>
        <p:txBody>
          <a:bodyPr wrap="square" rtlCol="0">
            <a:spAutoFit/>
          </a:bodyPr>
          <a:lstStyle/>
          <a:p>
            <a:r>
              <a:rPr lang="fr-FR" sz="3600" b="1" dirty="0">
                <a:solidFill>
                  <a:schemeClr val="bg1"/>
                </a:solidFill>
              </a:rPr>
              <a:t>La Ville De Quimper</a:t>
            </a:r>
          </a:p>
        </p:txBody>
      </p:sp>
    </p:spTree>
    <p:extLst>
      <p:ext uri="{BB962C8B-B14F-4D97-AF65-F5344CB8AC3E}">
        <p14:creationId xmlns:p14="http://schemas.microsoft.com/office/powerpoint/2010/main" val="4226736063"/>
      </p:ext>
    </p:extLst>
  </p:cSld>
  <p:clrMapOvr>
    <a:masterClrMapping/>
  </p:clrMapOvr>
  <mc:AlternateContent xmlns:mc="http://schemas.openxmlformats.org/markup-compatibility/2006">
    <mc:Choice xmlns:p14="http://schemas.microsoft.com/office/powerpoint/2010/main" Requires="p14">
      <p:transition spd="slow" p14:dur="5250" advClick="0" advTm="14000">
        <p:sndAc>
          <p:stSnd loop="1">
            <p:snd r:embed="rId2" name="La route de Kemper.wav"/>
          </p:stSnd>
        </p:sndAc>
      </p:transition>
    </mc:Choice>
    <mc:Fallback>
      <p:transition spd="slow" advClick="0" advTm="14000">
        <p:sndAc>
          <p:stSnd loop="1">
            <p:snd r:embed="rId2" name="La route de Kempe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527925AE-3212-E8AB-7396-477F0C1FBB4D}"/>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92F6BF4B-47AF-D367-4C4E-A7937B3056AE}"/>
              </a:ext>
            </a:extLst>
          </p:cNvPr>
          <p:cNvSpPr txBox="1"/>
          <p:nvPr/>
        </p:nvSpPr>
        <p:spPr>
          <a:xfrm>
            <a:off x="326315" y="0"/>
            <a:ext cx="11693562" cy="9571851"/>
          </a:xfrm>
          <a:prstGeom prst="rect">
            <a:avLst/>
          </a:prstGeom>
          <a:noFill/>
        </p:spPr>
        <p:txBody>
          <a:bodyPr wrap="square" rtlCol="0">
            <a:spAutoFit/>
          </a:bodyPr>
          <a:lstStyle/>
          <a:p>
            <a:r>
              <a:rPr lang="fr-FR" sz="4400" b="1" dirty="0">
                <a:solidFill>
                  <a:schemeClr val="bg1"/>
                </a:solidFill>
              </a:rPr>
              <a:t>Quimper breton </a:t>
            </a:r>
            <a:r>
              <a:rPr lang="fr-FR" sz="4400" b="1" dirty="0" err="1">
                <a:solidFill>
                  <a:schemeClr val="bg1"/>
                </a:solidFill>
              </a:rPr>
              <a:t>Kemper</a:t>
            </a:r>
            <a:r>
              <a:rPr lang="fr-FR" sz="4400" b="1" dirty="0">
                <a:solidFill>
                  <a:schemeClr val="bg1"/>
                </a:solidFill>
              </a:rPr>
              <a:t>, est une commune française de la région Bretagne située dans le nord-ouest de la France. Préfecture du département du Finistère et siège du Conseil départemental, elle est composée de deux cantons. Elle est également la capitale traditionnelle de la Cornouaille, du pays Glazik et du pays de Cornouaille (331 300 habitants en 2009), le siège de l'intercommunalité de Quimper Bretagne occidentale (101 591 habitants en 2021), le siège de l'arrondissement de Quimper et enfin le siège du diocèse de Quimper et Léon. Ses habitants sont appelés les Quimpérois.</a:t>
            </a:r>
          </a:p>
        </p:txBody>
      </p:sp>
    </p:spTree>
    <p:extLst>
      <p:ext uri="{BB962C8B-B14F-4D97-AF65-F5344CB8AC3E}">
        <p14:creationId xmlns:p14="http://schemas.microsoft.com/office/powerpoint/2010/main" val="1077830254"/>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F6F7B94-F661-207C-A200-71B1DB82A82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FE6F588-7EF0-19A8-BFDD-404021E3A0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7346" y="297000"/>
            <a:ext cx="8352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66AC53C-5BC2-0D90-7B5F-F650B1F7C836}"/>
              </a:ext>
            </a:extLst>
          </p:cNvPr>
          <p:cNvSpPr txBox="1"/>
          <p:nvPr/>
        </p:nvSpPr>
        <p:spPr>
          <a:xfrm>
            <a:off x="527125" y="3051122"/>
            <a:ext cx="3022898" cy="830997"/>
          </a:xfrm>
          <a:prstGeom prst="rect">
            <a:avLst/>
          </a:prstGeom>
          <a:noFill/>
        </p:spPr>
        <p:txBody>
          <a:bodyPr wrap="square" rtlCol="0">
            <a:spAutoFit/>
          </a:bodyPr>
          <a:lstStyle/>
          <a:p>
            <a:r>
              <a:rPr lang="fr-FR" sz="2400" b="1">
                <a:solidFill>
                  <a:srgbClr val="FFFF00"/>
                </a:solidFill>
              </a:rPr>
              <a:t>L'Odet dans la ville de Quimper.</a:t>
            </a:r>
            <a:endParaRPr lang="fr-FR" sz="2400" b="1" dirty="0">
              <a:solidFill>
                <a:srgbClr val="FFFF00"/>
              </a:solidFill>
            </a:endParaRPr>
          </a:p>
        </p:txBody>
      </p:sp>
    </p:spTree>
    <p:extLst>
      <p:ext uri="{BB962C8B-B14F-4D97-AF65-F5344CB8AC3E}">
        <p14:creationId xmlns:p14="http://schemas.microsoft.com/office/powerpoint/2010/main" val="1095796710"/>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FF753E7-16AC-E6A7-759B-5DF18A7F23F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0A6493F-CD8B-A678-1332-76BF80FABD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5612" y="405000"/>
            <a:ext cx="7939968" cy="604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A640CEF-E714-A4D7-30AF-62D4D1E6B727}"/>
              </a:ext>
            </a:extLst>
          </p:cNvPr>
          <p:cNvSpPr txBox="1"/>
          <p:nvPr/>
        </p:nvSpPr>
        <p:spPr>
          <a:xfrm>
            <a:off x="5156499" y="6044786"/>
            <a:ext cx="4055633" cy="461665"/>
          </a:xfrm>
          <a:prstGeom prst="rect">
            <a:avLst/>
          </a:prstGeom>
          <a:noFill/>
        </p:spPr>
        <p:txBody>
          <a:bodyPr wrap="square" rtlCol="0">
            <a:spAutoFit/>
          </a:bodyPr>
          <a:lstStyle/>
          <a:p>
            <a:r>
              <a:rPr lang="fr-FR" sz="2400" b="1">
                <a:solidFill>
                  <a:schemeClr val="bg1"/>
                </a:solidFill>
              </a:rPr>
              <a:t>Quimper</a:t>
            </a:r>
            <a:endParaRPr lang="fr-FR" sz="2400" b="1" dirty="0">
              <a:solidFill>
                <a:schemeClr val="bg1"/>
              </a:solidFill>
            </a:endParaRPr>
          </a:p>
        </p:txBody>
      </p:sp>
    </p:spTree>
    <p:extLst>
      <p:ext uri="{BB962C8B-B14F-4D97-AF65-F5344CB8AC3E}">
        <p14:creationId xmlns:p14="http://schemas.microsoft.com/office/powerpoint/2010/main" val="1955569126"/>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B33D475-8E19-1239-66BA-3DEF4AA8BA5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5231811-55AD-041D-0E53-D99B5A71FB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B0A4E94-22CC-A038-EFC5-EE122C090DA4}"/>
              </a:ext>
            </a:extLst>
          </p:cNvPr>
          <p:cNvSpPr txBox="1"/>
          <p:nvPr/>
        </p:nvSpPr>
        <p:spPr>
          <a:xfrm>
            <a:off x="3861995" y="6129248"/>
            <a:ext cx="5303520" cy="461665"/>
          </a:xfrm>
          <a:prstGeom prst="rect">
            <a:avLst/>
          </a:prstGeom>
          <a:noFill/>
        </p:spPr>
        <p:txBody>
          <a:bodyPr wrap="square" rtlCol="0">
            <a:spAutoFit/>
          </a:bodyPr>
          <a:lstStyle/>
          <a:p>
            <a:r>
              <a:rPr lang="fr-FR" sz="2400" b="1" dirty="0">
                <a:solidFill>
                  <a:schemeClr val="bg1"/>
                </a:solidFill>
              </a:rPr>
              <a:t>L'Odet dans la ville de Quimper.</a:t>
            </a:r>
          </a:p>
        </p:txBody>
      </p:sp>
    </p:spTree>
    <p:extLst>
      <p:ext uri="{BB962C8B-B14F-4D97-AF65-F5344CB8AC3E}">
        <p14:creationId xmlns:p14="http://schemas.microsoft.com/office/powerpoint/2010/main" val="1126431238"/>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011B1-788C-2AED-47D5-95FA90D731C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7A99BFE-4627-C27C-A15C-AAA9929308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06" y="279000"/>
            <a:ext cx="946478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AD8FED8-5CE1-38D7-CBDD-9C8706C7B333}"/>
              </a:ext>
            </a:extLst>
          </p:cNvPr>
          <p:cNvSpPr txBox="1"/>
          <p:nvPr/>
        </p:nvSpPr>
        <p:spPr>
          <a:xfrm>
            <a:off x="5150634" y="6173006"/>
            <a:ext cx="4475182" cy="461665"/>
          </a:xfrm>
          <a:prstGeom prst="rect">
            <a:avLst/>
          </a:prstGeom>
          <a:noFill/>
        </p:spPr>
        <p:txBody>
          <a:bodyPr wrap="square" rtlCol="0">
            <a:spAutoFit/>
          </a:bodyPr>
          <a:lstStyle/>
          <a:p>
            <a:r>
              <a:rPr lang="fr-FR" sz="2400" b="1" dirty="0">
                <a:solidFill>
                  <a:schemeClr val="bg1"/>
                </a:solidFill>
              </a:rPr>
              <a:t>Gare-Quimper-</a:t>
            </a:r>
          </a:p>
        </p:txBody>
      </p:sp>
    </p:spTree>
    <p:extLst>
      <p:ext uri="{BB962C8B-B14F-4D97-AF65-F5344CB8AC3E}">
        <p14:creationId xmlns:p14="http://schemas.microsoft.com/office/powerpoint/2010/main" val="675514715"/>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D0812B21-7585-0C77-78B1-6AB2C8AB721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8B937CC-3A37-92DC-AF0F-FB672E7CC3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4249" y="279000"/>
            <a:ext cx="4725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DDF4519-38B0-E8B0-17EC-EA3A9E0496CC}"/>
              </a:ext>
            </a:extLst>
          </p:cNvPr>
          <p:cNvSpPr txBox="1"/>
          <p:nvPr/>
        </p:nvSpPr>
        <p:spPr>
          <a:xfrm>
            <a:off x="8390965" y="2562583"/>
            <a:ext cx="2796988" cy="1200329"/>
          </a:xfrm>
          <a:prstGeom prst="rect">
            <a:avLst/>
          </a:prstGeom>
          <a:noFill/>
        </p:spPr>
        <p:txBody>
          <a:bodyPr wrap="square" rtlCol="0">
            <a:spAutoFit/>
          </a:bodyPr>
          <a:lstStyle/>
          <a:p>
            <a:r>
              <a:rPr lang="fr-FR" sz="2400" b="1" dirty="0">
                <a:solidFill>
                  <a:schemeClr val="bg1"/>
                </a:solidFill>
              </a:rPr>
              <a:t>Cathédrale Saint-Corentin de Quimper.</a:t>
            </a:r>
          </a:p>
        </p:txBody>
      </p:sp>
    </p:spTree>
    <p:extLst>
      <p:ext uri="{BB962C8B-B14F-4D97-AF65-F5344CB8AC3E}">
        <p14:creationId xmlns:p14="http://schemas.microsoft.com/office/powerpoint/2010/main" val="688242931"/>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549E1E1-7DE2-1CD8-65FB-70D0287C7CE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5FADDF7-3E43-8F05-833B-4CF0E448E1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736" y="315000"/>
            <a:ext cx="9345652"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78BB05E-7D6D-347A-CCB2-0FE2996BEF68}"/>
              </a:ext>
            </a:extLst>
          </p:cNvPr>
          <p:cNvSpPr txBox="1"/>
          <p:nvPr/>
        </p:nvSpPr>
        <p:spPr>
          <a:xfrm>
            <a:off x="9692640" y="2495774"/>
            <a:ext cx="2499360" cy="1569660"/>
          </a:xfrm>
          <a:prstGeom prst="rect">
            <a:avLst/>
          </a:prstGeom>
          <a:noFill/>
        </p:spPr>
        <p:txBody>
          <a:bodyPr wrap="square" rtlCol="0">
            <a:spAutoFit/>
          </a:bodyPr>
          <a:lstStyle/>
          <a:p>
            <a:r>
              <a:rPr lang="fr-FR" sz="2400" b="1">
                <a:solidFill>
                  <a:srgbClr val="FFFF00"/>
                </a:solidFill>
              </a:rPr>
              <a:t>Les remparts, La tour Nevet, Rue des douves, Quimper</a:t>
            </a:r>
            <a:endParaRPr lang="fr-FR" sz="2400" b="1" dirty="0">
              <a:solidFill>
                <a:srgbClr val="FFFF00"/>
              </a:solidFill>
            </a:endParaRPr>
          </a:p>
        </p:txBody>
      </p:sp>
    </p:spTree>
    <p:extLst>
      <p:ext uri="{BB962C8B-B14F-4D97-AF65-F5344CB8AC3E}">
        <p14:creationId xmlns:p14="http://schemas.microsoft.com/office/powerpoint/2010/main" val="8800415"/>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309B91B-2D0E-313D-97AC-6F57E963A95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7F23DD4-F84F-105C-82B7-FCD570C828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6523" y="279000"/>
            <a:ext cx="4725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98D4D26-8C73-DDD7-FBC0-D5462F080C6B}"/>
              </a:ext>
            </a:extLst>
          </p:cNvPr>
          <p:cNvSpPr txBox="1"/>
          <p:nvPr/>
        </p:nvSpPr>
        <p:spPr>
          <a:xfrm>
            <a:off x="750906" y="2794300"/>
            <a:ext cx="2926080" cy="830997"/>
          </a:xfrm>
          <a:prstGeom prst="rect">
            <a:avLst/>
          </a:prstGeom>
          <a:noFill/>
        </p:spPr>
        <p:txBody>
          <a:bodyPr wrap="square" rtlCol="0">
            <a:spAutoFit/>
          </a:bodyPr>
          <a:lstStyle/>
          <a:p>
            <a:r>
              <a:rPr lang="fr-FR" sz="2400" b="1">
                <a:solidFill>
                  <a:schemeClr val="bg1"/>
                </a:solidFill>
              </a:rPr>
              <a:t>Le vieux Quimper.</a:t>
            </a:r>
          </a:p>
          <a:p>
            <a:endParaRPr lang="fr-FR" sz="2400" b="1" dirty="0">
              <a:solidFill>
                <a:schemeClr val="bg1"/>
              </a:solidFill>
            </a:endParaRPr>
          </a:p>
        </p:txBody>
      </p:sp>
    </p:spTree>
    <p:extLst>
      <p:ext uri="{BB962C8B-B14F-4D97-AF65-F5344CB8AC3E}">
        <p14:creationId xmlns:p14="http://schemas.microsoft.com/office/powerpoint/2010/main" val="2282971636"/>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29932363-7A32-A1FE-C8C4-AE9C6D1F726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E93681B-DB90-FB12-B0AE-02D098AC7F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8796" y="333000"/>
            <a:ext cx="4644000" cy="61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ED01E98-4D82-7320-2570-391C9B8EBD9B}"/>
              </a:ext>
            </a:extLst>
          </p:cNvPr>
          <p:cNvSpPr txBox="1"/>
          <p:nvPr/>
        </p:nvSpPr>
        <p:spPr>
          <a:xfrm>
            <a:off x="8534400" y="2734228"/>
            <a:ext cx="3657600" cy="1200329"/>
          </a:xfrm>
          <a:prstGeom prst="rect">
            <a:avLst/>
          </a:prstGeom>
          <a:noFill/>
        </p:spPr>
        <p:txBody>
          <a:bodyPr wrap="square" rtlCol="0">
            <a:spAutoFit/>
          </a:bodyPr>
          <a:lstStyle/>
          <a:p>
            <a:r>
              <a:rPr lang="fr-FR" sz="2400" b="1">
                <a:solidFill>
                  <a:srgbClr val="FFFF00"/>
                </a:solidFill>
              </a:rPr>
              <a:t>Le monument de la Libération.</a:t>
            </a:r>
          </a:p>
          <a:p>
            <a:endParaRPr lang="fr-FR" sz="2400" b="1" dirty="0">
              <a:solidFill>
                <a:srgbClr val="FFFF00"/>
              </a:solidFill>
            </a:endParaRPr>
          </a:p>
        </p:txBody>
      </p:sp>
    </p:spTree>
    <p:extLst>
      <p:ext uri="{BB962C8B-B14F-4D97-AF65-F5344CB8AC3E}">
        <p14:creationId xmlns:p14="http://schemas.microsoft.com/office/powerpoint/2010/main" val="2542807791"/>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7DF7849F-9B10-0111-5310-5894E208B2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00BA9E0-A038-02EC-BF3F-A146CAA40E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2042" y="315000"/>
            <a:ext cx="8304000"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9A92635-6EBE-3AB5-A18D-398E1D6B58DA}"/>
              </a:ext>
            </a:extLst>
          </p:cNvPr>
          <p:cNvSpPr txBox="1"/>
          <p:nvPr/>
        </p:nvSpPr>
        <p:spPr>
          <a:xfrm>
            <a:off x="935915" y="3198167"/>
            <a:ext cx="3191435" cy="461665"/>
          </a:xfrm>
          <a:prstGeom prst="rect">
            <a:avLst/>
          </a:prstGeom>
          <a:noFill/>
        </p:spPr>
        <p:txBody>
          <a:bodyPr wrap="square" rtlCol="0">
            <a:spAutoFit/>
          </a:bodyPr>
          <a:lstStyle/>
          <a:p>
            <a:r>
              <a:rPr lang="fr-FR" sz="2400" b="1"/>
              <a:t>La préfecture.</a:t>
            </a:r>
            <a:endParaRPr lang="fr-FR" sz="2400" b="1" dirty="0"/>
          </a:p>
        </p:txBody>
      </p:sp>
    </p:spTree>
    <p:extLst>
      <p:ext uri="{BB962C8B-B14F-4D97-AF65-F5344CB8AC3E}">
        <p14:creationId xmlns:p14="http://schemas.microsoft.com/office/powerpoint/2010/main" val="2213209751"/>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DA3FD3B8-9F92-9B35-38EF-C0F96DA05839}"/>
            </a:ext>
          </a:extLst>
        </p:cNvPr>
        <p:cNvGrpSpPr/>
        <p:nvPr/>
      </p:nvGrpSpPr>
      <p:grpSpPr>
        <a:xfrm>
          <a:off x="0" y="0"/>
          <a:ext cx="0" cy="0"/>
          <a:chOff x="0" y="0"/>
          <a:chExt cx="0" cy="0"/>
        </a:xfrm>
      </p:grpSpPr>
      <p:pic>
        <p:nvPicPr>
          <p:cNvPr id="6" name="Image 5">
            <a:extLst>
              <a:ext uri="{FF2B5EF4-FFF2-40B4-BE49-F238E27FC236}">
                <a16:creationId xmlns:a16="http://schemas.microsoft.com/office/drawing/2014/main" id="{65477379-9AC6-EF37-39CF-3DC1D4332B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103" y="369000"/>
            <a:ext cx="9180000" cy="612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4E95ACE-5FEA-139E-6BBC-CA92BE980650}"/>
              </a:ext>
            </a:extLst>
          </p:cNvPr>
          <p:cNvSpPr txBox="1"/>
          <p:nvPr/>
        </p:nvSpPr>
        <p:spPr>
          <a:xfrm>
            <a:off x="9746428" y="2700169"/>
            <a:ext cx="2334410" cy="1569660"/>
          </a:xfrm>
          <a:prstGeom prst="rect">
            <a:avLst/>
          </a:prstGeom>
          <a:noFill/>
        </p:spPr>
        <p:txBody>
          <a:bodyPr wrap="square" rtlCol="0">
            <a:spAutoFit/>
          </a:bodyPr>
          <a:lstStyle/>
          <a:p>
            <a:endParaRPr lang="fr-FR" sz="2400" b="1"/>
          </a:p>
          <a:p>
            <a:r>
              <a:rPr lang="fr-FR" sz="2400" b="1"/>
              <a:t>Passerelles au dessus de l’Odet</a:t>
            </a:r>
            <a:endParaRPr lang="fr-FR" sz="2400" b="1" dirty="0"/>
          </a:p>
        </p:txBody>
      </p:sp>
    </p:spTree>
    <p:extLst>
      <p:ext uri="{BB962C8B-B14F-4D97-AF65-F5344CB8AC3E}">
        <p14:creationId xmlns:p14="http://schemas.microsoft.com/office/powerpoint/2010/main" val="1892947604"/>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62BD69F0-B5CD-B74E-4811-6559AD109E1D}"/>
            </a:ext>
          </a:extLst>
        </p:cNvPr>
        <p:cNvGrpSpPr/>
        <p:nvPr/>
      </p:nvGrpSpPr>
      <p:grpSpPr>
        <a:xfrm>
          <a:off x="0" y="0"/>
          <a:ext cx="0" cy="0"/>
          <a:chOff x="0" y="0"/>
          <a:chExt cx="0" cy="0"/>
        </a:xfrm>
      </p:grpSpPr>
      <p:pic>
        <p:nvPicPr>
          <p:cNvPr id="6" name="Image 5">
            <a:extLst>
              <a:ext uri="{FF2B5EF4-FFF2-40B4-BE49-F238E27FC236}">
                <a16:creationId xmlns:a16="http://schemas.microsoft.com/office/drawing/2014/main" id="{A75DBAC5-E85A-2D24-AFAA-2FAFADE0CD7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20638" y="297000"/>
            <a:ext cx="9396000"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4061838"/>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E07980E-18F0-7AF9-57C8-56B346649205}"/>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B0BB8092-93B0-0DE2-3D9C-7C785EFE23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2655" y="297000"/>
            <a:ext cx="9396000"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E67DE50-7954-3C72-60DE-88E79715A5E1}"/>
              </a:ext>
            </a:extLst>
          </p:cNvPr>
          <p:cNvSpPr txBox="1"/>
          <p:nvPr/>
        </p:nvSpPr>
        <p:spPr>
          <a:xfrm>
            <a:off x="4288715" y="6142615"/>
            <a:ext cx="3614570" cy="461665"/>
          </a:xfrm>
          <a:prstGeom prst="rect">
            <a:avLst/>
          </a:prstGeom>
          <a:noFill/>
        </p:spPr>
        <p:txBody>
          <a:bodyPr wrap="square" rtlCol="0">
            <a:spAutoFit/>
          </a:bodyPr>
          <a:lstStyle/>
          <a:p>
            <a:r>
              <a:rPr lang="fr-FR" sz="2400" b="1">
                <a:solidFill>
                  <a:schemeClr val="bg1"/>
                </a:solidFill>
              </a:rPr>
              <a:t>quimper-place-beurre</a:t>
            </a:r>
            <a:endParaRPr lang="fr-FR" sz="2400" b="1" dirty="0">
              <a:solidFill>
                <a:schemeClr val="bg1"/>
              </a:solidFill>
            </a:endParaRPr>
          </a:p>
        </p:txBody>
      </p:sp>
    </p:spTree>
    <p:extLst>
      <p:ext uri="{BB962C8B-B14F-4D97-AF65-F5344CB8AC3E}">
        <p14:creationId xmlns:p14="http://schemas.microsoft.com/office/powerpoint/2010/main" val="2589689109"/>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DC52765-D5AA-A33A-48EE-DE0B6E7568D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66287C0-0BB7-229B-53A3-99BC391E42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911509354"/>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2D204603-95AE-A701-FD70-16AE267FBEE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FB86887-109D-89C7-74BB-65F14A66FC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01112" y="261000"/>
            <a:ext cx="4226112" cy="63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a:extLst>
              <a:ext uri="{FF2B5EF4-FFF2-40B4-BE49-F238E27FC236}">
                <a16:creationId xmlns:a16="http://schemas.microsoft.com/office/drawing/2014/main" id="{03C7D551-4594-0048-7953-CC4478BD94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64776" y="261000"/>
            <a:ext cx="4226112" cy="63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0EDF7B86-0C59-298A-7D7E-19A4D6E85C91}"/>
              </a:ext>
            </a:extLst>
          </p:cNvPr>
          <p:cNvSpPr txBox="1"/>
          <p:nvPr/>
        </p:nvSpPr>
        <p:spPr>
          <a:xfrm>
            <a:off x="5368066" y="2807746"/>
            <a:ext cx="1596710" cy="830997"/>
          </a:xfrm>
          <a:prstGeom prst="rect">
            <a:avLst/>
          </a:prstGeom>
          <a:noFill/>
        </p:spPr>
        <p:txBody>
          <a:bodyPr wrap="square" rtlCol="0">
            <a:spAutoFit/>
          </a:bodyPr>
          <a:lstStyle/>
          <a:p>
            <a:r>
              <a:rPr lang="fr-FR" sz="2400" b="1">
                <a:solidFill>
                  <a:srgbClr val="FFFF00"/>
                </a:solidFill>
              </a:rPr>
              <a:t>Place au beurre</a:t>
            </a:r>
            <a:endParaRPr lang="fr-FR" sz="2400" b="1" dirty="0">
              <a:solidFill>
                <a:srgbClr val="FFFF00"/>
              </a:solidFill>
            </a:endParaRPr>
          </a:p>
        </p:txBody>
      </p:sp>
    </p:spTree>
    <p:extLst>
      <p:ext uri="{BB962C8B-B14F-4D97-AF65-F5344CB8AC3E}">
        <p14:creationId xmlns:p14="http://schemas.microsoft.com/office/powerpoint/2010/main" val="627752320"/>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2D763658-A88C-935E-24BD-D902D6659DB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A2FF04B-D1A1-BAC2-3CBE-37C21D0024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8000" y="297000"/>
            <a:ext cx="9396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631DB79-989E-2EAE-6A94-9DE8BBD46D68}"/>
              </a:ext>
            </a:extLst>
          </p:cNvPr>
          <p:cNvSpPr txBox="1"/>
          <p:nvPr/>
        </p:nvSpPr>
        <p:spPr>
          <a:xfrm>
            <a:off x="4120179" y="6161443"/>
            <a:ext cx="4948518" cy="461665"/>
          </a:xfrm>
          <a:prstGeom prst="rect">
            <a:avLst/>
          </a:prstGeom>
          <a:noFill/>
        </p:spPr>
        <p:txBody>
          <a:bodyPr wrap="square" rtlCol="0">
            <a:spAutoFit/>
          </a:bodyPr>
          <a:lstStyle/>
          <a:p>
            <a:r>
              <a:rPr lang="fr-FR" sz="2400" b="1">
                <a:solidFill>
                  <a:schemeClr val="bg1"/>
                </a:solidFill>
              </a:rPr>
              <a:t>quimper-place-saint-corentin</a:t>
            </a:r>
            <a:endParaRPr lang="fr-FR" sz="2400" b="1" dirty="0">
              <a:solidFill>
                <a:schemeClr val="bg1"/>
              </a:solidFill>
            </a:endParaRPr>
          </a:p>
        </p:txBody>
      </p:sp>
    </p:spTree>
    <p:extLst>
      <p:ext uri="{BB962C8B-B14F-4D97-AF65-F5344CB8AC3E}">
        <p14:creationId xmlns:p14="http://schemas.microsoft.com/office/powerpoint/2010/main" val="4102709570"/>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E97C4F51-6BBF-DB83-A528-A988CBD9AE0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66B02BF-9E1F-CB6C-D54A-23103AF485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FF18CF2-4275-3F45-D029-6ADAE8D2D3E7}"/>
              </a:ext>
            </a:extLst>
          </p:cNvPr>
          <p:cNvSpPr txBox="1"/>
          <p:nvPr/>
        </p:nvSpPr>
        <p:spPr>
          <a:xfrm>
            <a:off x="4485939" y="6183764"/>
            <a:ext cx="4281543" cy="461665"/>
          </a:xfrm>
          <a:prstGeom prst="rect">
            <a:avLst/>
          </a:prstGeom>
          <a:noFill/>
        </p:spPr>
        <p:txBody>
          <a:bodyPr wrap="square" rtlCol="0">
            <a:spAutoFit/>
          </a:bodyPr>
          <a:lstStyle/>
          <a:p>
            <a:r>
              <a:rPr lang="fr-FR" sz="2400" b="1"/>
              <a:t>Place Saint-Corentin</a:t>
            </a:r>
            <a:endParaRPr lang="fr-FR" sz="2400" b="1" dirty="0"/>
          </a:p>
        </p:txBody>
      </p:sp>
    </p:spTree>
    <p:extLst>
      <p:ext uri="{BB962C8B-B14F-4D97-AF65-F5344CB8AC3E}">
        <p14:creationId xmlns:p14="http://schemas.microsoft.com/office/powerpoint/2010/main" val="2348254050"/>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8600E39A-8A00-906E-4BDB-34F9AD7E4C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2D3F704-92B7-F4E5-10B0-10D7724947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0A7D177-E70C-F6F3-F2D3-E5650FD12EDE}"/>
              </a:ext>
            </a:extLst>
          </p:cNvPr>
          <p:cNvSpPr txBox="1"/>
          <p:nvPr/>
        </p:nvSpPr>
        <p:spPr>
          <a:xfrm>
            <a:off x="4783567" y="6117335"/>
            <a:ext cx="3091030" cy="461665"/>
          </a:xfrm>
          <a:prstGeom prst="rect">
            <a:avLst/>
          </a:prstGeom>
          <a:solidFill>
            <a:schemeClr val="bg1">
              <a:lumMod val="75000"/>
            </a:schemeClr>
          </a:solidFill>
        </p:spPr>
        <p:txBody>
          <a:bodyPr wrap="square" rtlCol="0">
            <a:spAutoFit/>
          </a:bodyPr>
          <a:lstStyle/>
          <a:p>
            <a:r>
              <a:rPr lang="fr-FR" sz="2400" b="1"/>
              <a:t>Place Saint-Corentin</a:t>
            </a:r>
            <a:endParaRPr lang="fr-FR" sz="2400" b="1" dirty="0"/>
          </a:p>
        </p:txBody>
      </p:sp>
    </p:spTree>
    <p:extLst>
      <p:ext uri="{BB962C8B-B14F-4D97-AF65-F5344CB8AC3E}">
        <p14:creationId xmlns:p14="http://schemas.microsoft.com/office/powerpoint/2010/main" val="2030888678"/>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AB23CE8F-7408-02B6-2EAE-0ADFEFFB2FF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7300684-1ECE-B9CD-0AAF-A9FD061849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3443" y="279000"/>
            <a:ext cx="42021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5" name="Image 4">
            <a:extLst>
              <a:ext uri="{FF2B5EF4-FFF2-40B4-BE49-F238E27FC236}">
                <a16:creationId xmlns:a16="http://schemas.microsoft.com/office/drawing/2014/main" id="{973FCBAB-CFDF-1FF5-7A03-43DC2A8700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8880" y="279000"/>
            <a:ext cx="42021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5F55E560-D7A5-9066-C9AF-CA0FB848E173}"/>
              </a:ext>
            </a:extLst>
          </p:cNvPr>
          <p:cNvSpPr txBox="1"/>
          <p:nvPr/>
        </p:nvSpPr>
        <p:spPr>
          <a:xfrm>
            <a:off x="4919830" y="2828835"/>
            <a:ext cx="2352339" cy="1200329"/>
          </a:xfrm>
          <a:prstGeom prst="rect">
            <a:avLst/>
          </a:prstGeom>
          <a:noFill/>
        </p:spPr>
        <p:txBody>
          <a:bodyPr wrap="square" rtlCol="0">
            <a:spAutoFit/>
          </a:bodyPr>
          <a:lstStyle/>
          <a:p>
            <a:r>
              <a:rPr lang="fr-FR" sz="2400" b="1" dirty="0">
                <a:solidFill>
                  <a:schemeClr val="bg1"/>
                </a:solidFill>
              </a:rPr>
              <a:t>quimper-</a:t>
            </a:r>
            <a:r>
              <a:rPr lang="fr-FR" sz="2400" b="1" dirty="0" err="1">
                <a:solidFill>
                  <a:schemeClr val="bg1"/>
                </a:solidFill>
              </a:rPr>
              <a:t>cathedrale</a:t>
            </a:r>
            <a:r>
              <a:rPr lang="fr-FR" sz="2400" b="1" dirty="0">
                <a:solidFill>
                  <a:schemeClr val="bg1"/>
                </a:solidFill>
              </a:rPr>
              <a:t>-saint-corentin-</a:t>
            </a:r>
          </a:p>
        </p:txBody>
      </p:sp>
    </p:spTree>
    <p:extLst>
      <p:ext uri="{BB962C8B-B14F-4D97-AF65-F5344CB8AC3E}">
        <p14:creationId xmlns:p14="http://schemas.microsoft.com/office/powerpoint/2010/main" val="348255556"/>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8E2A15D-CA9B-9B31-CD34-734E5E2B979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1AB09CC-6592-678A-07BD-DE7C34626B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5079" y="405000"/>
            <a:ext cx="9072000" cy="604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77D0C17-50F1-A693-646F-0BA7E8ECAEC3}"/>
              </a:ext>
            </a:extLst>
          </p:cNvPr>
          <p:cNvSpPr txBox="1"/>
          <p:nvPr/>
        </p:nvSpPr>
        <p:spPr>
          <a:xfrm>
            <a:off x="3500802" y="5991335"/>
            <a:ext cx="5503349" cy="461665"/>
          </a:xfrm>
          <a:prstGeom prst="rect">
            <a:avLst/>
          </a:prstGeom>
          <a:solidFill>
            <a:schemeClr val="bg1">
              <a:lumMod val="50000"/>
            </a:schemeClr>
          </a:solidFill>
        </p:spPr>
        <p:txBody>
          <a:bodyPr wrap="square" rtlCol="0">
            <a:spAutoFit/>
          </a:bodyPr>
          <a:lstStyle/>
          <a:p>
            <a:r>
              <a:rPr lang="fr-FR" sz="2400" b="1" dirty="0">
                <a:solidFill>
                  <a:schemeClr val="bg1"/>
                </a:solidFill>
              </a:rPr>
              <a:t>quimper-</a:t>
            </a:r>
            <a:r>
              <a:rPr lang="fr-FR" sz="2400" b="1" dirty="0" err="1">
                <a:solidFill>
                  <a:schemeClr val="bg1"/>
                </a:solidFill>
              </a:rPr>
              <a:t>cathedrale</a:t>
            </a:r>
            <a:r>
              <a:rPr lang="fr-FR" sz="2400" b="1" dirty="0">
                <a:solidFill>
                  <a:schemeClr val="bg1"/>
                </a:solidFill>
              </a:rPr>
              <a:t>-saint-corentin-</a:t>
            </a:r>
          </a:p>
        </p:txBody>
      </p:sp>
    </p:spTree>
    <p:extLst>
      <p:ext uri="{BB962C8B-B14F-4D97-AF65-F5344CB8AC3E}">
        <p14:creationId xmlns:p14="http://schemas.microsoft.com/office/powerpoint/2010/main" val="3146842088"/>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E642A847-E715-3DE7-C988-BE6CE7C83C2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3D894ED-9100-8DC2-0914-8C333867BB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9085" y="315000"/>
            <a:ext cx="9342000"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46F8DF0-11DE-2F57-C3EC-C4115EA0023A}"/>
              </a:ext>
            </a:extLst>
          </p:cNvPr>
          <p:cNvSpPr txBox="1"/>
          <p:nvPr/>
        </p:nvSpPr>
        <p:spPr>
          <a:xfrm>
            <a:off x="10047642" y="2536116"/>
            <a:ext cx="2230419" cy="1569660"/>
          </a:xfrm>
          <a:prstGeom prst="rect">
            <a:avLst/>
          </a:prstGeom>
          <a:noFill/>
        </p:spPr>
        <p:txBody>
          <a:bodyPr wrap="square" rtlCol="0">
            <a:spAutoFit/>
          </a:bodyPr>
          <a:lstStyle/>
          <a:p>
            <a:r>
              <a:rPr lang="fr-FR" sz="2400" b="1" dirty="0"/>
              <a:t>quimper-</a:t>
            </a:r>
            <a:r>
              <a:rPr lang="fr-FR" sz="2400" b="1" dirty="0" err="1"/>
              <a:t>cathedrale</a:t>
            </a:r>
            <a:r>
              <a:rPr lang="fr-FR" sz="2400" b="1" dirty="0"/>
              <a:t>-saint-corentin-</a:t>
            </a:r>
          </a:p>
        </p:txBody>
      </p:sp>
    </p:spTree>
    <p:extLst>
      <p:ext uri="{BB962C8B-B14F-4D97-AF65-F5344CB8AC3E}">
        <p14:creationId xmlns:p14="http://schemas.microsoft.com/office/powerpoint/2010/main" val="216273567"/>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7C98B-0D13-6FA3-F41E-3C90D537ABD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A24C913-8F57-1754-90B1-8D13162901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54176"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7A6825D-8950-0AE6-864B-6E9444E5B2DB}"/>
              </a:ext>
            </a:extLst>
          </p:cNvPr>
          <p:cNvSpPr txBox="1"/>
          <p:nvPr/>
        </p:nvSpPr>
        <p:spPr>
          <a:xfrm>
            <a:off x="182880" y="2818504"/>
            <a:ext cx="1990165" cy="830997"/>
          </a:xfrm>
          <a:prstGeom prst="rect">
            <a:avLst/>
          </a:prstGeom>
          <a:noFill/>
        </p:spPr>
        <p:txBody>
          <a:bodyPr wrap="square" rtlCol="0">
            <a:spAutoFit/>
          </a:bodyPr>
          <a:lstStyle/>
          <a:p>
            <a:r>
              <a:rPr lang="fr-FR" sz="2400" b="1">
                <a:solidFill>
                  <a:schemeClr val="bg1"/>
                </a:solidFill>
              </a:rPr>
              <a:t>quimper-rue-kereon</a:t>
            </a:r>
            <a:endParaRPr lang="fr-FR" sz="2400" b="1" dirty="0">
              <a:solidFill>
                <a:schemeClr val="bg1"/>
              </a:solidFill>
            </a:endParaRPr>
          </a:p>
        </p:txBody>
      </p:sp>
    </p:spTree>
    <p:extLst>
      <p:ext uri="{BB962C8B-B14F-4D97-AF65-F5344CB8AC3E}">
        <p14:creationId xmlns:p14="http://schemas.microsoft.com/office/powerpoint/2010/main" val="2881807582"/>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4A58AB48-8633-992F-185E-234E7272E89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2874EBE-83FB-5353-62FD-9824E3611F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103" y="333000"/>
            <a:ext cx="9288000" cy="61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4896E27-F4FE-E399-2F6C-02C4ABEAEBCF}"/>
              </a:ext>
            </a:extLst>
          </p:cNvPr>
          <p:cNvSpPr txBox="1"/>
          <p:nvPr/>
        </p:nvSpPr>
        <p:spPr>
          <a:xfrm>
            <a:off x="9862521" y="2598003"/>
            <a:ext cx="1936376" cy="830997"/>
          </a:xfrm>
          <a:prstGeom prst="rect">
            <a:avLst/>
          </a:prstGeom>
          <a:noFill/>
        </p:spPr>
        <p:txBody>
          <a:bodyPr wrap="square" rtlCol="0">
            <a:spAutoFit/>
          </a:bodyPr>
          <a:lstStyle/>
          <a:p>
            <a:r>
              <a:rPr lang="fr-FR" sz="2400" b="1" dirty="0">
                <a:solidFill>
                  <a:schemeClr val="bg1"/>
                </a:solidFill>
              </a:rPr>
              <a:t>Quimper-rue-</a:t>
            </a:r>
            <a:r>
              <a:rPr lang="fr-FR" sz="2400" b="1" dirty="0" err="1">
                <a:solidFill>
                  <a:schemeClr val="bg1"/>
                </a:solidFill>
              </a:rPr>
              <a:t>kereon</a:t>
            </a:r>
            <a:endParaRPr lang="fr-FR" sz="2400" b="1" dirty="0">
              <a:solidFill>
                <a:schemeClr val="bg1"/>
              </a:solidFill>
            </a:endParaRPr>
          </a:p>
        </p:txBody>
      </p:sp>
    </p:spTree>
    <p:extLst>
      <p:ext uri="{BB962C8B-B14F-4D97-AF65-F5344CB8AC3E}">
        <p14:creationId xmlns:p14="http://schemas.microsoft.com/office/powerpoint/2010/main" val="3212423323"/>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6789BE43-356F-7E8A-0342-7D7872EB239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9E30514-C238-8DD7-F284-705F07A563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3267" y="351000"/>
            <a:ext cx="9234000" cy="615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A948373-C6F1-F211-BB27-15FD2C6512D5}"/>
              </a:ext>
            </a:extLst>
          </p:cNvPr>
          <p:cNvSpPr txBox="1"/>
          <p:nvPr/>
        </p:nvSpPr>
        <p:spPr>
          <a:xfrm>
            <a:off x="204395" y="2822553"/>
            <a:ext cx="2312894" cy="830997"/>
          </a:xfrm>
          <a:prstGeom prst="rect">
            <a:avLst/>
          </a:prstGeom>
          <a:noFill/>
        </p:spPr>
        <p:txBody>
          <a:bodyPr wrap="square" rtlCol="0">
            <a:spAutoFit/>
          </a:bodyPr>
          <a:lstStyle/>
          <a:p>
            <a:r>
              <a:rPr lang="fr-FR" sz="2400" b="1" dirty="0">
                <a:solidFill>
                  <a:schemeClr val="bg1"/>
                </a:solidFill>
              </a:rPr>
              <a:t>Quimper-rue-</a:t>
            </a:r>
            <a:r>
              <a:rPr lang="fr-FR" sz="2400" b="1" dirty="0" err="1">
                <a:solidFill>
                  <a:schemeClr val="bg1"/>
                </a:solidFill>
              </a:rPr>
              <a:t>kereon</a:t>
            </a:r>
            <a:r>
              <a:rPr lang="fr-FR" sz="2400" b="1" dirty="0">
                <a:solidFill>
                  <a:schemeClr val="bg1"/>
                </a:solidFill>
              </a:rPr>
              <a:t>-</a:t>
            </a:r>
          </a:p>
        </p:txBody>
      </p:sp>
    </p:spTree>
    <p:extLst>
      <p:ext uri="{BB962C8B-B14F-4D97-AF65-F5344CB8AC3E}">
        <p14:creationId xmlns:p14="http://schemas.microsoft.com/office/powerpoint/2010/main" val="1138611540"/>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A0E95D1D-8836-ADD2-A384-DBA759819B4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8B8C8E8-B775-B7A6-CA43-5003E76E90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5000" y="315000"/>
            <a:ext cx="9342000"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4C2F1CC-6E5C-71C5-DF92-791794BA4488}"/>
              </a:ext>
            </a:extLst>
          </p:cNvPr>
          <p:cNvSpPr txBox="1"/>
          <p:nvPr/>
        </p:nvSpPr>
        <p:spPr>
          <a:xfrm>
            <a:off x="4937760" y="6081335"/>
            <a:ext cx="2495774" cy="461665"/>
          </a:xfrm>
          <a:prstGeom prst="rect">
            <a:avLst/>
          </a:prstGeom>
          <a:solidFill>
            <a:schemeClr val="bg1">
              <a:lumMod val="85000"/>
            </a:schemeClr>
          </a:solidFill>
        </p:spPr>
        <p:txBody>
          <a:bodyPr wrap="square" rtlCol="0">
            <a:spAutoFit/>
          </a:bodyPr>
          <a:lstStyle/>
          <a:p>
            <a:r>
              <a:rPr lang="fr-FR" sz="2400" b="1"/>
              <a:t>quimper-halles</a:t>
            </a:r>
            <a:endParaRPr lang="fr-FR" sz="2400" b="1" dirty="0"/>
          </a:p>
        </p:txBody>
      </p:sp>
    </p:spTree>
    <p:extLst>
      <p:ext uri="{BB962C8B-B14F-4D97-AF65-F5344CB8AC3E}">
        <p14:creationId xmlns:p14="http://schemas.microsoft.com/office/powerpoint/2010/main" val="1691557217"/>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D42A9ABE-83B7-B48C-FE1A-A3EB10594ED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9FA14AB-1E92-50E4-F747-62FE382B25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EA68E35-6447-B825-33DC-4B3ABC71776C}"/>
              </a:ext>
            </a:extLst>
          </p:cNvPr>
          <p:cNvSpPr txBox="1"/>
          <p:nvPr/>
        </p:nvSpPr>
        <p:spPr>
          <a:xfrm>
            <a:off x="4751294" y="6117335"/>
            <a:ext cx="1939962" cy="461665"/>
          </a:xfrm>
          <a:prstGeom prst="rect">
            <a:avLst/>
          </a:prstGeom>
          <a:solidFill>
            <a:schemeClr val="bg1">
              <a:lumMod val="65000"/>
            </a:schemeClr>
          </a:solidFill>
        </p:spPr>
        <p:txBody>
          <a:bodyPr wrap="square" rtlCol="0">
            <a:spAutoFit/>
          </a:bodyPr>
          <a:lstStyle/>
          <a:p>
            <a:r>
              <a:rPr lang="fr-FR" sz="2400" b="1" dirty="0"/>
              <a:t>Pont Médard</a:t>
            </a:r>
          </a:p>
        </p:txBody>
      </p:sp>
    </p:spTree>
    <p:extLst>
      <p:ext uri="{BB962C8B-B14F-4D97-AF65-F5344CB8AC3E}">
        <p14:creationId xmlns:p14="http://schemas.microsoft.com/office/powerpoint/2010/main" val="3233634066"/>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CAC15B5A-A85C-FF04-2ADF-5D3574FA28B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B05BF70-1030-557E-899B-3F237C2594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5000" y="315000"/>
            <a:ext cx="9342000"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7694122-BC1E-C8DE-703C-5391AD156C0A}"/>
              </a:ext>
            </a:extLst>
          </p:cNvPr>
          <p:cNvSpPr txBox="1"/>
          <p:nvPr/>
        </p:nvSpPr>
        <p:spPr>
          <a:xfrm>
            <a:off x="4249270" y="6081335"/>
            <a:ext cx="3851238" cy="461665"/>
          </a:xfrm>
          <a:prstGeom prst="rect">
            <a:avLst/>
          </a:prstGeom>
          <a:solidFill>
            <a:schemeClr val="bg1">
              <a:lumMod val="75000"/>
            </a:schemeClr>
          </a:solidFill>
        </p:spPr>
        <p:txBody>
          <a:bodyPr wrap="square" rtlCol="0">
            <a:spAutoFit/>
          </a:bodyPr>
          <a:lstStyle/>
          <a:p>
            <a:r>
              <a:rPr lang="fr-FR" sz="2400" b="1" dirty="0"/>
              <a:t>quimper-rue-</a:t>
            </a:r>
            <a:r>
              <a:rPr lang="fr-FR" sz="2400" b="1" dirty="0" err="1"/>
              <a:t>saint-nicolas</a:t>
            </a:r>
            <a:endParaRPr lang="fr-FR" sz="2400" b="1" dirty="0"/>
          </a:p>
        </p:txBody>
      </p:sp>
    </p:spTree>
    <p:extLst>
      <p:ext uri="{BB962C8B-B14F-4D97-AF65-F5344CB8AC3E}">
        <p14:creationId xmlns:p14="http://schemas.microsoft.com/office/powerpoint/2010/main" val="2995144256"/>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C7DA876F-C97E-4470-9A4D-A0587BFB08B9}"/>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E2F79ABF-7EE4-58ED-5C3B-8870A92A0C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497" y="315000"/>
            <a:ext cx="9342000"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782D440-C42E-5EC9-6699-692D459E4D8E}"/>
              </a:ext>
            </a:extLst>
          </p:cNvPr>
          <p:cNvSpPr txBox="1"/>
          <p:nvPr/>
        </p:nvSpPr>
        <p:spPr>
          <a:xfrm>
            <a:off x="10122946" y="3012141"/>
            <a:ext cx="1957892" cy="830997"/>
          </a:xfrm>
          <a:prstGeom prst="rect">
            <a:avLst/>
          </a:prstGeom>
          <a:noFill/>
        </p:spPr>
        <p:txBody>
          <a:bodyPr wrap="square" rtlCol="0">
            <a:spAutoFit/>
          </a:bodyPr>
          <a:lstStyle/>
          <a:p>
            <a:r>
              <a:rPr lang="fr-FR" sz="2400" b="1" dirty="0"/>
              <a:t>Quimper-tour-</a:t>
            </a:r>
            <a:r>
              <a:rPr lang="fr-FR" sz="2400" b="1" dirty="0" err="1"/>
              <a:t>tourbie</a:t>
            </a:r>
            <a:endParaRPr lang="fr-FR" sz="2400" b="1" dirty="0"/>
          </a:p>
        </p:txBody>
      </p:sp>
    </p:spTree>
    <p:extLst>
      <p:ext uri="{BB962C8B-B14F-4D97-AF65-F5344CB8AC3E}">
        <p14:creationId xmlns:p14="http://schemas.microsoft.com/office/powerpoint/2010/main" val="903192221"/>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687C85D-27B2-5753-3B60-0B83F20DC66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2EB4C76-F5D8-507B-4026-E9B12708B6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11145"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6337C05-8FC3-D00F-643B-2B8522A8AB9E}"/>
              </a:ext>
            </a:extLst>
          </p:cNvPr>
          <p:cNvSpPr txBox="1"/>
          <p:nvPr/>
        </p:nvSpPr>
        <p:spPr>
          <a:xfrm>
            <a:off x="107575" y="3013501"/>
            <a:ext cx="2103569" cy="830997"/>
          </a:xfrm>
          <a:prstGeom prst="rect">
            <a:avLst/>
          </a:prstGeom>
          <a:noFill/>
        </p:spPr>
        <p:txBody>
          <a:bodyPr wrap="square" rtlCol="0">
            <a:spAutoFit/>
          </a:bodyPr>
          <a:lstStyle/>
          <a:p>
            <a:r>
              <a:rPr lang="fr-FR" sz="2400" b="1" dirty="0"/>
              <a:t>Quimper-jardin-retraite</a:t>
            </a:r>
          </a:p>
        </p:txBody>
      </p:sp>
    </p:spTree>
    <p:extLst>
      <p:ext uri="{BB962C8B-B14F-4D97-AF65-F5344CB8AC3E}">
        <p14:creationId xmlns:p14="http://schemas.microsoft.com/office/powerpoint/2010/main" val="2758955000"/>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AA512F78-38E4-A253-6E24-E521B9758B4A}"/>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616731F4-C10B-871E-0503-16880A3C2FC1}"/>
              </a:ext>
            </a:extLst>
          </p:cNvPr>
          <p:cNvSpPr txBox="1"/>
          <p:nvPr/>
        </p:nvSpPr>
        <p:spPr>
          <a:xfrm>
            <a:off x="1570617" y="1796528"/>
            <a:ext cx="10112188" cy="523220"/>
          </a:xfrm>
          <a:prstGeom prst="rect">
            <a:avLst/>
          </a:prstGeom>
          <a:noFill/>
        </p:spPr>
        <p:txBody>
          <a:bodyPr wrap="square" rtlCol="0">
            <a:spAutoFit/>
          </a:bodyPr>
          <a:lstStyle/>
          <a:p>
            <a:r>
              <a:rPr lang="fr-FR" sz="2800" b="1" dirty="0">
                <a:solidFill>
                  <a:schemeClr val="bg1"/>
                </a:solidFill>
              </a:rPr>
              <a:t>Lorient Vous A Présenté La Ville De Quimper – Finistère </a:t>
            </a:r>
          </a:p>
        </p:txBody>
      </p:sp>
      <p:sp>
        <p:nvSpPr>
          <p:cNvPr id="3" name="ZoneTexte 2">
            <a:extLst>
              <a:ext uri="{FF2B5EF4-FFF2-40B4-BE49-F238E27FC236}">
                <a16:creationId xmlns:a16="http://schemas.microsoft.com/office/drawing/2014/main" id="{69B70820-E840-3132-2E93-78633AD1C990}"/>
              </a:ext>
            </a:extLst>
          </p:cNvPr>
          <p:cNvSpPr txBox="1"/>
          <p:nvPr/>
        </p:nvSpPr>
        <p:spPr>
          <a:xfrm>
            <a:off x="3614570" y="3055171"/>
            <a:ext cx="6680499"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A1C43686-075A-D39C-1B99-82E81BBEA2F1}"/>
              </a:ext>
            </a:extLst>
          </p:cNvPr>
          <p:cNvSpPr txBox="1"/>
          <p:nvPr/>
        </p:nvSpPr>
        <p:spPr>
          <a:xfrm>
            <a:off x="5368066" y="4708423"/>
            <a:ext cx="3496235"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3638531397"/>
      </p:ext>
    </p:extLst>
  </p:cSld>
  <p:clrMapOvr>
    <a:masterClrMapping/>
  </p:clrMapOvr>
  <mc:AlternateContent xmlns:mc="http://schemas.openxmlformats.org/markup-compatibility/2006">
    <mc:Choice xmlns:p14="http://schemas.microsoft.com/office/powerpoint/2010/main" Requires="p14">
      <p:transition spd="slow" p14:dur="5250" advClick="0" advTm="14000"/>
    </mc:Choice>
    <mc:Fallback>
      <p:transition spd="slow" advClick="0" advTm="14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167</TotalTime>
  <Words>198</Words>
  <Application>Microsoft Office PowerPoint</Application>
  <PresentationFormat>Grand écran</PresentationFormat>
  <Paragraphs>34</Paragraphs>
  <Slides>31</Slides>
  <Notes>2</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2026-05-12T07:53:05Z</dcterms:created>
  <dcterms:modified xsi:type="dcterms:W3CDTF">2026-06-09T01:43:59Z</dcterms:modified>
</cp:coreProperties>
</file>