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0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9Id3wTlAL2iPBdVU/gWfA==" hashData="LpTZW56CHVgljX+00BfsCN0nqeF57kU+IthY44AjQV2BYt6QesNBscjraZip4D5SDlkKmgiI7CyyZCaTS0AA5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65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389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0537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97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651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884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52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693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462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04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997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F2E4C-11AD-4D19-AB4F-296A54D48D3C}" type="datetimeFigureOut">
              <a:rPr lang="fr-FR" smtClean="0"/>
              <a:t>02/06/2026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FBB08-42B6-44A5-8B3E-82CA4BA50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30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artoon Cartoons Logo Template (2024-Present) (1080p_30fps_H264-128kbit_AAC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22000" y="266008"/>
            <a:ext cx="8748000" cy="49207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040" y="4889804"/>
            <a:ext cx="1908000" cy="19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78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 Cure For Loneliness. Hilarious Cartoon Compilation № 11 ¦ Cartoon Box ¦ 12 Funny Cartoons (1080p_60fps_H264-128kbit_AAC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63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0000"/>
    </mc:Choice>
    <mc:Fallback xmlns="">
      <p:transition spd="slow" advTm="5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20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308" y="2883608"/>
            <a:ext cx="1908000" cy="190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26" b="91537" l="3385" r="97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352" y="2347666"/>
            <a:ext cx="3962400" cy="370941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30" y="186863"/>
            <a:ext cx="3743325" cy="3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23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4468 L 5E-6 -0.294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0</Words>
  <Application>Microsoft Office PowerPoint</Application>
  <PresentationFormat>Grand écran</PresentationFormat>
  <Paragraphs>0</Paragraphs>
  <Slides>3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9</cp:revision>
  <dcterms:created xsi:type="dcterms:W3CDTF">2026-06-01T18:01:20Z</dcterms:created>
  <dcterms:modified xsi:type="dcterms:W3CDTF">2026-06-02T16:14:57Z</dcterms:modified>
</cp:coreProperties>
</file>