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9" r:id="rId24"/>
    <p:sldId id="278" r:id="rId25"/>
    <p:sldId id="280" r:id="rId26"/>
    <p:sldId id="283" r:id="rId27"/>
    <p:sldId id="281" r:id="rId28"/>
    <p:sldId id="282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B2D3EB13-0D2F-4ED9-A93D-E7714BB44F49}" type="datetimeFigureOut">
              <a:rPr lang="fr-FR" smtClean="0"/>
              <a:t>26/05/2026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0BCF8480-3AA0-4E30-9AD5-1BF33C4B1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5612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3EB13-0D2F-4ED9-A93D-E7714BB44F49}" type="datetimeFigureOut">
              <a:rPr lang="fr-FR" smtClean="0"/>
              <a:t>26/05/2026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F8480-3AA0-4E30-9AD5-1BF33C4B1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347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3EB13-0D2F-4ED9-A93D-E7714BB44F49}" type="datetimeFigureOut">
              <a:rPr lang="fr-FR" smtClean="0"/>
              <a:t>26/05/2026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F8480-3AA0-4E30-9AD5-1BF33C4B1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514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3EB13-0D2F-4ED9-A93D-E7714BB44F49}" type="datetimeFigureOut">
              <a:rPr lang="fr-FR" smtClean="0"/>
              <a:t>26/05/2026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F8480-3AA0-4E30-9AD5-1BF33C4B1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9722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3EB13-0D2F-4ED9-A93D-E7714BB44F49}" type="datetimeFigureOut">
              <a:rPr lang="fr-FR" smtClean="0"/>
              <a:t>26/05/2026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F8480-3AA0-4E30-9AD5-1BF33C4B1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7553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3EB13-0D2F-4ED9-A93D-E7714BB44F49}" type="datetimeFigureOut">
              <a:rPr lang="fr-FR" smtClean="0"/>
              <a:t>26/05/2026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F8480-3AA0-4E30-9AD5-1BF33C4B1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1919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3EB13-0D2F-4ED9-A93D-E7714BB44F49}" type="datetimeFigureOut">
              <a:rPr lang="fr-FR" smtClean="0"/>
              <a:t>26/05/2026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F8480-3AA0-4E30-9AD5-1BF33C4B1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4800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3EB13-0D2F-4ED9-A93D-E7714BB44F49}" type="datetimeFigureOut">
              <a:rPr lang="fr-FR" smtClean="0"/>
              <a:t>26/05/2026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F8480-3AA0-4E30-9AD5-1BF33C4B1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5886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3EB13-0D2F-4ED9-A93D-E7714BB44F49}" type="datetimeFigureOut">
              <a:rPr lang="fr-FR" smtClean="0"/>
              <a:t>26/05/2026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F8480-3AA0-4E30-9AD5-1BF33C4B1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933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3EB13-0D2F-4ED9-A93D-E7714BB44F49}" type="datetimeFigureOut">
              <a:rPr lang="fr-FR" smtClean="0"/>
              <a:t>26/05/2026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F8480-3AA0-4E30-9AD5-1BF33C4B1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5126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3EB13-0D2F-4ED9-A93D-E7714BB44F49}" type="datetimeFigureOut">
              <a:rPr lang="fr-FR" smtClean="0"/>
              <a:t>26/05/2026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F8480-3AA0-4E30-9AD5-1BF33C4B1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7473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3EB13-0D2F-4ED9-A93D-E7714BB44F49}" type="datetimeFigureOut">
              <a:rPr lang="fr-FR" smtClean="0"/>
              <a:t>26/05/2026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F8480-3AA0-4E30-9AD5-1BF33C4B1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5295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3EB13-0D2F-4ED9-A93D-E7714BB44F49}" type="datetimeFigureOut">
              <a:rPr lang="fr-FR" smtClean="0"/>
              <a:t>26/05/2026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F8480-3AA0-4E30-9AD5-1BF33C4B1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27426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3EB13-0D2F-4ED9-A93D-E7714BB44F49}" type="datetimeFigureOut">
              <a:rPr lang="fr-FR" smtClean="0"/>
              <a:t>26/05/2026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F8480-3AA0-4E30-9AD5-1BF33C4B1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4850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3EB13-0D2F-4ED9-A93D-E7714BB44F49}" type="datetimeFigureOut">
              <a:rPr lang="fr-FR" smtClean="0"/>
              <a:t>26/05/2026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F8480-3AA0-4E30-9AD5-1BF33C4B1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138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B2D3EB13-0D2F-4ED9-A93D-E7714BB44F49}" type="datetimeFigureOut">
              <a:rPr lang="fr-FR" smtClean="0"/>
              <a:t>26/05/2026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F8480-3AA0-4E30-9AD5-1BF33C4B1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4306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B2D3EB13-0D2F-4ED9-A93D-E7714BB44F49}" type="datetimeFigureOut">
              <a:rPr lang="fr-FR" smtClean="0"/>
              <a:t>26/05/2026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F8480-3AA0-4E30-9AD5-1BF33C4B1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760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B2D3EB13-0D2F-4ED9-A93D-E7714BB44F49}" type="datetimeFigureOut">
              <a:rPr lang="fr-FR" smtClean="0"/>
              <a:t>26/05/2026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0BCF8480-3AA0-4E30-9AD5-1BF33C4B11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6861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165" y="1730748"/>
            <a:ext cx="6858000" cy="50101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72354" y="793376"/>
            <a:ext cx="107417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HUMOUR SEXY &amp; COQUIN N°76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24355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  <p:sndAc>
          <p:stSnd loop="1">
            <p:snd r:embed="rId2" name="Sex Bomb Tom John.wav"/>
          </p:stSnd>
        </p:sndAc>
      </p:transition>
    </mc:Choice>
    <mc:Fallback>
      <p:transition spd="slow">
        <p:fade/>
        <p:sndAc>
          <p:stSnd loop="1">
            <p:snd r:embed="rId2" name="Sex Bomb Tom Joh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762" y="403412"/>
            <a:ext cx="6339262" cy="6050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075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976" y="-1633469"/>
            <a:ext cx="6503334" cy="8802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106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619125"/>
            <a:ext cx="4876800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4307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0" y="1047750"/>
            <a:ext cx="571500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635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812" y="337297"/>
            <a:ext cx="4364698" cy="5825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893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0475" y="215153"/>
            <a:ext cx="3775189" cy="5957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904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024" y="-2084054"/>
            <a:ext cx="5421190" cy="11739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0457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090" y="966787"/>
            <a:ext cx="5557810" cy="5205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813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455" y="416860"/>
            <a:ext cx="7560275" cy="6333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232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00" y="857250"/>
            <a:ext cx="67818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0130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50" y="857250"/>
            <a:ext cx="49149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596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935" y="1003798"/>
            <a:ext cx="7561678" cy="5854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813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758" y="416858"/>
            <a:ext cx="6248418" cy="6010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5431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0795" y="578224"/>
            <a:ext cx="7023383" cy="5728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082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0487"/>
            <a:ext cx="5010150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122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840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0" y="619125"/>
            <a:ext cx="4953000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455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225" y="381000"/>
            <a:ext cx="47815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407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412" y="571500"/>
            <a:ext cx="4829175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506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100" y="962025"/>
            <a:ext cx="5257800" cy="493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318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837" y="381000"/>
            <a:ext cx="48863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7203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842" y="0"/>
            <a:ext cx="4132670" cy="6414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7857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435" y="524435"/>
            <a:ext cx="5409640" cy="5409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98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267" y="317127"/>
            <a:ext cx="4712819" cy="6056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583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609" y="-1922929"/>
            <a:ext cx="6537193" cy="11645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551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7405" y="201706"/>
            <a:ext cx="4092585" cy="6037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562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19162"/>
            <a:ext cx="5010150" cy="501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457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07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2942" y="833437"/>
            <a:ext cx="4237596" cy="5459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162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885825"/>
            <a:ext cx="5010150" cy="508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548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003" y="484094"/>
            <a:ext cx="7691610" cy="5949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272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927" y="551329"/>
            <a:ext cx="7055628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776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094" y="484094"/>
            <a:ext cx="5889812" cy="5889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28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692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738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404812"/>
            <a:ext cx="5010150" cy="604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80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099" y="0"/>
            <a:ext cx="45778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549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1084" y="599406"/>
            <a:ext cx="4260752" cy="5678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2696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118" y="789455"/>
            <a:ext cx="5571004" cy="5571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545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012" y="857250"/>
            <a:ext cx="665797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770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537" y="376518"/>
            <a:ext cx="4078380" cy="5849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4929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937" y="578224"/>
            <a:ext cx="7836769" cy="5311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400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858" y="416858"/>
            <a:ext cx="5930153" cy="5930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966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882" y="537882"/>
            <a:ext cx="5889812" cy="5889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545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5969" y="363071"/>
            <a:ext cx="7318543" cy="5637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741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520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388" y="591671"/>
            <a:ext cx="3538742" cy="5738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743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035" y="708771"/>
            <a:ext cx="5602381" cy="5602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850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362" y="381000"/>
            <a:ext cx="4867275" cy="6096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4831" y="4777380"/>
            <a:ext cx="1517726" cy="123152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653" y="4961964"/>
            <a:ext cx="1849198" cy="1046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440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wind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28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et coquin N°76</dc:title>
  <dc:creator>BEYAERT Jean-Louis</dc:creator>
  <cp:lastModifiedBy>user</cp:lastModifiedBy>
  <cp:revision>5</cp:revision>
  <dcterms:created xsi:type="dcterms:W3CDTF">2026-05-26T18:53:47Z</dcterms:created>
  <dcterms:modified xsi:type="dcterms:W3CDTF">2026-05-26T19:22:10Z</dcterms:modified>
  <cp:contentStatus/>
</cp:coreProperties>
</file>