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95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788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436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621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44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7867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282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518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360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802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6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374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247B5-04A4-479E-86F8-585662259B45}" type="datetimeFigureOut">
              <a:rPr lang="fr-FR" smtClean="0"/>
              <a:t>01/06/2026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E058F-7938-4027-929A-3302AA6F7E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728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976718" y="349624"/>
            <a:ext cx="79882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HUMOUR EN VRAC N°217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415007"/>
            <a:ext cx="5381625" cy="48291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947" y="481543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71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697" y="242047"/>
            <a:ext cx="9162008" cy="6806803"/>
          </a:xfrm>
        </p:spPr>
      </p:pic>
    </p:spTree>
    <p:extLst>
      <p:ext uri="{BB962C8B-B14F-4D97-AF65-F5344CB8AC3E}">
        <p14:creationId xmlns:p14="http://schemas.microsoft.com/office/powerpoint/2010/main" val="1382760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946" y="37750"/>
            <a:ext cx="9180108" cy="6820250"/>
          </a:xfrm>
        </p:spPr>
      </p:pic>
    </p:spTree>
    <p:extLst>
      <p:ext uri="{BB962C8B-B14F-4D97-AF65-F5344CB8AC3E}">
        <p14:creationId xmlns:p14="http://schemas.microsoft.com/office/powerpoint/2010/main" val="2113335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18546" cy="6858000"/>
          </a:xfrm>
        </p:spPr>
      </p:pic>
    </p:spTree>
    <p:extLst>
      <p:ext uri="{BB962C8B-B14F-4D97-AF65-F5344CB8AC3E}">
        <p14:creationId xmlns:p14="http://schemas.microsoft.com/office/powerpoint/2010/main" val="1821273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51" y="0"/>
            <a:ext cx="6755258" cy="6858000"/>
          </a:xfrm>
        </p:spPr>
      </p:pic>
    </p:spTree>
    <p:extLst>
      <p:ext uri="{BB962C8B-B14F-4D97-AF65-F5344CB8AC3E}">
        <p14:creationId xmlns:p14="http://schemas.microsoft.com/office/powerpoint/2010/main" val="2729785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783" y="0"/>
            <a:ext cx="4730626" cy="6979024"/>
          </a:xfrm>
        </p:spPr>
      </p:pic>
    </p:spTree>
    <p:extLst>
      <p:ext uri="{BB962C8B-B14F-4D97-AF65-F5344CB8AC3E}">
        <p14:creationId xmlns:p14="http://schemas.microsoft.com/office/powerpoint/2010/main" val="1078467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65576" cy="6965576"/>
          </a:xfrm>
        </p:spPr>
      </p:pic>
    </p:spTree>
    <p:extLst>
      <p:ext uri="{BB962C8B-B14F-4D97-AF65-F5344CB8AC3E}">
        <p14:creationId xmlns:p14="http://schemas.microsoft.com/office/powerpoint/2010/main" val="2411446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906" y="-1102659"/>
            <a:ext cx="5495152" cy="7960659"/>
          </a:xfrm>
        </p:spPr>
      </p:pic>
    </p:spTree>
    <p:extLst>
      <p:ext uri="{BB962C8B-B14F-4D97-AF65-F5344CB8AC3E}">
        <p14:creationId xmlns:p14="http://schemas.microsoft.com/office/powerpoint/2010/main" val="767151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628" y="-201705"/>
            <a:ext cx="6759188" cy="6965576"/>
          </a:xfrm>
        </p:spPr>
      </p:pic>
    </p:spTree>
    <p:extLst>
      <p:ext uri="{BB962C8B-B14F-4D97-AF65-F5344CB8AC3E}">
        <p14:creationId xmlns:p14="http://schemas.microsoft.com/office/powerpoint/2010/main" val="1702019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076770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387" y="-107576"/>
            <a:ext cx="5955283" cy="7074943"/>
          </a:xfrm>
        </p:spPr>
      </p:pic>
    </p:spTree>
    <p:extLst>
      <p:ext uri="{BB962C8B-B14F-4D97-AF65-F5344CB8AC3E}">
        <p14:creationId xmlns:p14="http://schemas.microsoft.com/office/powerpoint/2010/main" val="1043124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68612" cy="6968612"/>
          </a:xfrm>
        </p:spPr>
      </p:pic>
    </p:spTree>
    <p:extLst>
      <p:ext uri="{BB962C8B-B14F-4D97-AF65-F5344CB8AC3E}">
        <p14:creationId xmlns:p14="http://schemas.microsoft.com/office/powerpoint/2010/main" val="2230562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27" y="0"/>
            <a:ext cx="5907944" cy="6929795"/>
          </a:xfrm>
        </p:spPr>
      </p:pic>
    </p:spTree>
    <p:extLst>
      <p:ext uri="{BB962C8B-B14F-4D97-AF65-F5344CB8AC3E}">
        <p14:creationId xmlns:p14="http://schemas.microsoft.com/office/powerpoint/2010/main" val="344275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805" y="0"/>
            <a:ext cx="6977383" cy="6858000"/>
          </a:xfrm>
        </p:spPr>
      </p:pic>
    </p:spTree>
    <p:extLst>
      <p:ext uri="{BB962C8B-B14F-4D97-AF65-F5344CB8AC3E}">
        <p14:creationId xmlns:p14="http://schemas.microsoft.com/office/powerpoint/2010/main" val="726937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555" y="-685800"/>
            <a:ext cx="5467692" cy="7900090"/>
          </a:xfrm>
        </p:spPr>
      </p:pic>
    </p:spTree>
    <p:extLst>
      <p:ext uri="{BB962C8B-B14F-4D97-AF65-F5344CB8AC3E}">
        <p14:creationId xmlns:p14="http://schemas.microsoft.com/office/powerpoint/2010/main" val="2598308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388" y="0"/>
            <a:ext cx="7301577" cy="7023951"/>
          </a:xfrm>
        </p:spPr>
      </p:pic>
    </p:spTree>
    <p:extLst>
      <p:ext uri="{BB962C8B-B14F-4D97-AF65-F5344CB8AC3E}">
        <p14:creationId xmlns:p14="http://schemas.microsoft.com/office/powerpoint/2010/main" val="596476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577" y="-174812"/>
            <a:ext cx="4814576" cy="7221865"/>
          </a:xfrm>
        </p:spPr>
      </p:pic>
    </p:spTree>
    <p:extLst>
      <p:ext uri="{BB962C8B-B14F-4D97-AF65-F5344CB8AC3E}">
        <p14:creationId xmlns:p14="http://schemas.microsoft.com/office/powerpoint/2010/main" val="1859697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505" y="0"/>
            <a:ext cx="7784542" cy="6930310"/>
          </a:xfrm>
        </p:spPr>
      </p:pic>
    </p:spTree>
    <p:extLst>
      <p:ext uri="{BB962C8B-B14F-4D97-AF65-F5344CB8AC3E}">
        <p14:creationId xmlns:p14="http://schemas.microsoft.com/office/powerpoint/2010/main" val="1947168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544" y="188258"/>
            <a:ext cx="8040443" cy="6841191"/>
          </a:xfrm>
        </p:spPr>
      </p:pic>
    </p:spTree>
    <p:extLst>
      <p:ext uri="{BB962C8B-B14F-4D97-AF65-F5344CB8AC3E}">
        <p14:creationId xmlns:p14="http://schemas.microsoft.com/office/powerpoint/2010/main" val="1350168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564773" cy="6809665"/>
          </a:xfrm>
        </p:spPr>
      </p:pic>
    </p:spTree>
    <p:extLst>
      <p:ext uri="{BB962C8B-B14F-4D97-AF65-F5344CB8AC3E}">
        <p14:creationId xmlns:p14="http://schemas.microsoft.com/office/powerpoint/2010/main" val="2773137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812" y="-76442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924" y="-101647"/>
            <a:ext cx="7651376" cy="6743585"/>
          </a:xfrm>
        </p:spPr>
      </p:pic>
    </p:spTree>
    <p:extLst>
      <p:ext uri="{BB962C8B-B14F-4D97-AF65-F5344CB8AC3E}">
        <p14:creationId xmlns:p14="http://schemas.microsoft.com/office/powerpoint/2010/main" val="1308874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787" y="-147918"/>
            <a:ext cx="6565847" cy="7404598"/>
          </a:xfrm>
        </p:spPr>
      </p:pic>
    </p:spTree>
    <p:extLst>
      <p:ext uri="{BB962C8B-B14F-4D97-AF65-F5344CB8AC3E}">
        <p14:creationId xmlns:p14="http://schemas.microsoft.com/office/powerpoint/2010/main" val="799134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83" y="-100596"/>
            <a:ext cx="9226582" cy="6958596"/>
          </a:xfrm>
        </p:spPr>
      </p:pic>
    </p:spTree>
    <p:extLst>
      <p:ext uri="{BB962C8B-B14F-4D97-AF65-F5344CB8AC3E}">
        <p14:creationId xmlns:p14="http://schemas.microsoft.com/office/powerpoint/2010/main" val="4121653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334" y="0"/>
            <a:ext cx="6997331" cy="6970725"/>
          </a:xfrm>
        </p:spPr>
      </p:pic>
    </p:spTree>
    <p:extLst>
      <p:ext uri="{BB962C8B-B14F-4D97-AF65-F5344CB8AC3E}">
        <p14:creationId xmlns:p14="http://schemas.microsoft.com/office/powerpoint/2010/main" val="1965478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679" y="0"/>
            <a:ext cx="7535239" cy="6948255"/>
          </a:xfrm>
        </p:spPr>
      </p:pic>
    </p:spTree>
    <p:extLst>
      <p:ext uri="{BB962C8B-B14F-4D97-AF65-F5344CB8AC3E}">
        <p14:creationId xmlns:p14="http://schemas.microsoft.com/office/powerpoint/2010/main" val="722824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488" y="32281"/>
            <a:ext cx="9336735" cy="6825719"/>
          </a:xfrm>
        </p:spPr>
      </p:pic>
    </p:spTree>
    <p:extLst>
      <p:ext uri="{BB962C8B-B14F-4D97-AF65-F5344CB8AC3E}">
        <p14:creationId xmlns:p14="http://schemas.microsoft.com/office/powerpoint/2010/main" val="278370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676" y="0"/>
            <a:ext cx="7328647" cy="6524860"/>
          </a:xfrm>
        </p:spPr>
      </p:pic>
    </p:spTree>
    <p:extLst>
      <p:ext uri="{BB962C8B-B14F-4D97-AF65-F5344CB8AC3E}">
        <p14:creationId xmlns:p14="http://schemas.microsoft.com/office/powerpoint/2010/main" val="352529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087" y="0"/>
            <a:ext cx="9348171" cy="6945111"/>
          </a:xfrm>
        </p:spPr>
      </p:pic>
    </p:spTree>
    <p:extLst>
      <p:ext uri="{BB962C8B-B14F-4D97-AF65-F5344CB8AC3E}">
        <p14:creationId xmlns:p14="http://schemas.microsoft.com/office/powerpoint/2010/main" val="2465295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632" y="0"/>
            <a:ext cx="6907204" cy="6828415"/>
          </a:xfrm>
        </p:spPr>
      </p:pic>
    </p:spTree>
    <p:extLst>
      <p:ext uri="{BB962C8B-B14F-4D97-AF65-F5344CB8AC3E}">
        <p14:creationId xmlns:p14="http://schemas.microsoft.com/office/powerpoint/2010/main" val="1730950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130" y="188259"/>
            <a:ext cx="5473200" cy="6868330"/>
          </a:xfrm>
        </p:spPr>
      </p:pic>
    </p:spTree>
    <p:extLst>
      <p:ext uri="{BB962C8B-B14F-4D97-AF65-F5344CB8AC3E}">
        <p14:creationId xmlns:p14="http://schemas.microsoft.com/office/powerpoint/2010/main" val="3357786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073" y="0"/>
            <a:ext cx="5820362" cy="6868028"/>
          </a:xfrm>
        </p:spPr>
      </p:pic>
    </p:spTree>
    <p:extLst>
      <p:ext uri="{BB962C8B-B14F-4D97-AF65-F5344CB8AC3E}">
        <p14:creationId xmlns:p14="http://schemas.microsoft.com/office/powerpoint/2010/main" val="1733613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6925833" cy="7247965"/>
          </a:xfrm>
        </p:spPr>
      </p:pic>
    </p:spTree>
    <p:extLst>
      <p:ext uri="{BB962C8B-B14F-4D97-AF65-F5344CB8AC3E}">
        <p14:creationId xmlns:p14="http://schemas.microsoft.com/office/powerpoint/2010/main" val="88472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07" y="242047"/>
            <a:ext cx="9020640" cy="6721944"/>
          </a:xfrm>
        </p:spPr>
      </p:pic>
    </p:spTree>
    <p:extLst>
      <p:ext uri="{BB962C8B-B14F-4D97-AF65-F5344CB8AC3E}">
        <p14:creationId xmlns:p14="http://schemas.microsoft.com/office/powerpoint/2010/main" val="3260238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788" y="-147918"/>
            <a:ext cx="7049294" cy="7049294"/>
          </a:xfrm>
        </p:spPr>
      </p:pic>
    </p:spTree>
    <p:extLst>
      <p:ext uri="{BB962C8B-B14F-4D97-AF65-F5344CB8AC3E}">
        <p14:creationId xmlns:p14="http://schemas.microsoft.com/office/powerpoint/2010/main" val="914858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77" y="524435"/>
            <a:ext cx="7670417" cy="5722375"/>
          </a:xfrm>
        </p:spPr>
      </p:pic>
    </p:spTree>
    <p:extLst>
      <p:ext uri="{BB962C8B-B14F-4D97-AF65-F5344CB8AC3E}">
        <p14:creationId xmlns:p14="http://schemas.microsoft.com/office/powerpoint/2010/main" val="3515987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181" y="-107577"/>
            <a:ext cx="7447654" cy="6813524"/>
          </a:xfrm>
        </p:spPr>
      </p:pic>
    </p:spTree>
    <p:extLst>
      <p:ext uri="{BB962C8B-B14F-4D97-AF65-F5344CB8AC3E}">
        <p14:creationId xmlns:p14="http://schemas.microsoft.com/office/powerpoint/2010/main" val="6645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870" y="-295836"/>
            <a:ext cx="7035847" cy="7035847"/>
          </a:xfrm>
        </p:spPr>
      </p:pic>
    </p:spTree>
    <p:extLst>
      <p:ext uri="{BB962C8B-B14F-4D97-AF65-F5344CB8AC3E}">
        <p14:creationId xmlns:p14="http://schemas.microsoft.com/office/powerpoint/2010/main" val="491084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352" y="144882"/>
            <a:ext cx="6713118" cy="6713118"/>
          </a:xfrm>
        </p:spPr>
      </p:pic>
    </p:spTree>
    <p:extLst>
      <p:ext uri="{BB962C8B-B14F-4D97-AF65-F5344CB8AC3E}">
        <p14:creationId xmlns:p14="http://schemas.microsoft.com/office/powerpoint/2010/main" val="129955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405642" cy="6864309"/>
          </a:xfrm>
        </p:spPr>
      </p:pic>
    </p:spTree>
    <p:extLst>
      <p:ext uri="{BB962C8B-B14F-4D97-AF65-F5344CB8AC3E}">
        <p14:creationId xmlns:p14="http://schemas.microsoft.com/office/powerpoint/2010/main" val="512972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370" y="69668"/>
            <a:ext cx="7164738" cy="6788331"/>
          </a:xfrm>
        </p:spPr>
      </p:pic>
    </p:spTree>
    <p:extLst>
      <p:ext uri="{BB962C8B-B14F-4D97-AF65-F5344CB8AC3E}">
        <p14:creationId xmlns:p14="http://schemas.microsoft.com/office/powerpoint/2010/main" val="3259139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7" y="0"/>
            <a:ext cx="5574796" cy="6914476"/>
          </a:xfrm>
        </p:spPr>
      </p:pic>
    </p:spTree>
    <p:extLst>
      <p:ext uri="{BB962C8B-B14F-4D97-AF65-F5344CB8AC3E}">
        <p14:creationId xmlns:p14="http://schemas.microsoft.com/office/powerpoint/2010/main" val="3695025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3" y="235130"/>
            <a:ext cx="7045423" cy="6496595"/>
          </a:xfrm>
        </p:spPr>
      </p:pic>
    </p:spTree>
    <p:extLst>
      <p:ext uri="{BB962C8B-B14F-4D97-AF65-F5344CB8AC3E}">
        <p14:creationId xmlns:p14="http://schemas.microsoft.com/office/powerpoint/2010/main" val="3209869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881" y="1027611"/>
            <a:ext cx="7651103" cy="5355772"/>
          </a:xfrm>
        </p:spPr>
      </p:pic>
    </p:spTree>
    <p:extLst>
      <p:ext uri="{BB962C8B-B14F-4D97-AF65-F5344CB8AC3E}">
        <p14:creationId xmlns:p14="http://schemas.microsoft.com/office/powerpoint/2010/main" val="3218865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2806" y="-967287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686" y="-522528"/>
            <a:ext cx="4146180" cy="7977065"/>
          </a:xfrm>
        </p:spPr>
      </p:pic>
    </p:spTree>
    <p:extLst>
      <p:ext uri="{BB962C8B-B14F-4D97-AF65-F5344CB8AC3E}">
        <p14:creationId xmlns:p14="http://schemas.microsoft.com/office/powerpoint/2010/main" val="274905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561" y="1149531"/>
            <a:ext cx="7089821" cy="5385224"/>
          </a:xfrm>
        </p:spPr>
      </p:pic>
    </p:spTree>
    <p:extLst>
      <p:ext uri="{BB962C8B-B14F-4D97-AF65-F5344CB8AC3E}">
        <p14:creationId xmlns:p14="http://schemas.microsoft.com/office/powerpoint/2010/main" val="156245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554" y="148046"/>
            <a:ext cx="7002849" cy="6709954"/>
          </a:xfrm>
        </p:spPr>
      </p:pic>
    </p:spTree>
    <p:extLst>
      <p:ext uri="{BB962C8B-B14F-4D97-AF65-F5344CB8AC3E}">
        <p14:creationId xmlns:p14="http://schemas.microsoft.com/office/powerpoint/2010/main" val="1794003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078" y="252548"/>
            <a:ext cx="5862825" cy="6620107"/>
          </a:xfrm>
        </p:spPr>
      </p:pic>
    </p:spTree>
    <p:extLst>
      <p:ext uri="{BB962C8B-B14F-4D97-AF65-F5344CB8AC3E}">
        <p14:creationId xmlns:p14="http://schemas.microsoft.com/office/powerpoint/2010/main" val="3593785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542" y="130629"/>
            <a:ext cx="7444114" cy="6409508"/>
          </a:xfrm>
        </p:spPr>
      </p:pic>
    </p:spTree>
    <p:extLst>
      <p:ext uri="{BB962C8B-B14F-4D97-AF65-F5344CB8AC3E}">
        <p14:creationId xmlns:p14="http://schemas.microsoft.com/office/powerpoint/2010/main" val="673068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980" y="104503"/>
            <a:ext cx="6578599" cy="6858000"/>
          </a:xfrm>
        </p:spPr>
      </p:pic>
    </p:spTree>
    <p:extLst>
      <p:ext uri="{BB962C8B-B14F-4D97-AF65-F5344CB8AC3E}">
        <p14:creationId xmlns:p14="http://schemas.microsoft.com/office/powerpoint/2010/main" val="1159311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83747" cy="677510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751" y="5539196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92" y="5651114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N°217</dc:title>
  <dc:creator>Pderroquet34740</dc:creator>
  <cp:lastModifiedBy>user</cp:lastModifiedBy>
  <cp:revision>5</cp:revision>
  <dcterms:created xsi:type="dcterms:W3CDTF">2026-06-01T12:07:24Z</dcterms:created>
  <dcterms:modified xsi:type="dcterms:W3CDTF">2026-06-01T19:44:49Z</dcterms:modified>
  <cp:contentStatus/>
</cp:coreProperties>
</file>