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7" r:id="rId3"/>
    <p:sldId id="256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A3C5B418-021F-4248-9575-F2F693A03968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BF77C0B6-75AB-48C7-B204-1FE6B3745B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9172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5B418-021F-4248-9575-F2F693A03968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C0B6-75AB-48C7-B204-1FE6B3745B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712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5B418-021F-4248-9575-F2F693A03968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C0B6-75AB-48C7-B204-1FE6B3745B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7125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5B418-021F-4248-9575-F2F693A03968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C0B6-75AB-48C7-B204-1FE6B3745B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775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5B418-021F-4248-9575-F2F693A03968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C0B6-75AB-48C7-B204-1FE6B3745B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425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5B418-021F-4248-9575-F2F693A03968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C0B6-75AB-48C7-B204-1FE6B3745B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8929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5B418-021F-4248-9575-F2F693A03968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C0B6-75AB-48C7-B204-1FE6B3745B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3260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5B418-021F-4248-9575-F2F693A03968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C0B6-75AB-48C7-B204-1FE6B3745B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3164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5B418-021F-4248-9575-F2F693A03968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C0B6-75AB-48C7-B204-1FE6B3745B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5731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5B418-021F-4248-9575-F2F693A03968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C0B6-75AB-48C7-B204-1FE6B3745B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628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5B418-021F-4248-9575-F2F693A03968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C0B6-75AB-48C7-B204-1FE6B3745B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888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5B418-021F-4248-9575-F2F693A03968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C0B6-75AB-48C7-B204-1FE6B3745B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650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5B418-021F-4248-9575-F2F693A03968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C0B6-75AB-48C7-B204-1FE6B3745B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223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5B418-021F-4248-9575-F2F693A03968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C0B6-75AB-48C7-B204-1FE6B3745B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678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5B418-021F-4248-9575-F2F693A03968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C0B6-75AB-48C7-B204-1FE6B3745B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5203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A3C5B418-021F-4248-9575-F2F693A03968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C0B6-75AB-48C7-B204-1FE6B3745B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893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A3C5B418-021F-4248-9575-F2F693A03968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C0B6-75AB-48C7-B204-1FE6B3745B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0338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A3C5B418-021F-4248-9575-F2F693A03968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BF77C0B6-75AB-48C7-B204-1FE6B3745B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1149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829" y="1597429"/>
            <a:ext cx="2716708" cy="459182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24001" y="775063"/>
            <a:ext cx="891951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HUMOUR EN VRAC N°216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923" y="4613094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564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663" y="573268"/>
            <a:ext cx="5778681" cy="5745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377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414337"/>
            <a:ext cx="5010150" cy="602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84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594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906" y="566057"/>
            <a:ext cx="6623276" cy="574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941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780" y="470263"/>
            <a:ext cx="6592641" cy="58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80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765" y="505097"/>
            <a:ext cx="4073060" cy="5738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198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263" y="-2157731"/>
            <a:ext cx="5277394" cy="11437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384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303" y="409303"/>
            <a:ext cx="5852160" cy="58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922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09637"/>
            <a:ext cx="5010150" cy="503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143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390525"/>
            <a:ext cx="5010150" cy="607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555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7" y="619125"/>
            <a:ext cx="484822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532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1440" y="923244"/>
            <a:ext cx="3924572" cy="5289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333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5212" y="460010"/>
            <a:ext cx="4145144" cy="595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667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789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237" y="0"/>
            <a:ext cx="3819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656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362" y="619125"/>
            <a:ext cx="486727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744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5" y="857250"/>
            <a:ext cx="77152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235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944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296" y="487680"/>
            <a:ext cx="3030975" cy="5491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161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187" y="1023937"/>
            <a:ext cx="5381625" cy="481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197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956" y="383177"/>
            <a:ext cx="5936667" cy="5947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496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411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265" y="583474"/>
            <a:ext cx="8072317" cy="5233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324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33450"/>
            <a:ext cx="5010150" cy="499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891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028700"/>
            <a:ext cx="5010150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281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881062"/>
            <a:ext cx="5010150" cy="509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791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905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0" y="985837"/>
            <a:ext cx="5257800" cy="488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420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171" y="409303"/>
            <a:ext cx="6274954" cy="5712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40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681" y="487681"/>
            <a:ext cx="5921828" cy="5921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651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0487"/>
            <a:ext cx="501015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121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222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004" y="444952"/>
            <a:ext cx="5860053" cy="5860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315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423" y="592183"/>
            <a:ext cx="6949440" cy="6949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117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009650"/>
            <a:ext cx="5010150" cy="483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050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050" y="857250"/>
            <a:ext cx="68199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800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699" y="522514"/>
            <a:ext cx="6698730" cy="5756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336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958" y="0"/>
            <a:ext cx="38580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913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412" y="619125"/>
            <a:ext cx="482917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326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66787"/>
            <a:ext cx="5010150" cy="492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10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506" y="-400594"/>
            <a:ext cx="4819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234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985837"/>
            <a:ext cx="6858000" cy="488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676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85737"/>
            <a:ext cx="5010150" cy="64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796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476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1019175"/>
            <a:ext cx="5715000" cy="481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243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477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25" y="738187"/>
            <a:ext cx="4857750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721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089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031" y="539931"/>
            <a:ext cx="6563298" cy="584345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2839" y="5060225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065" y="5208090"/>
            <a:ext cx="1785740" cy="1011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452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airplane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67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N°216</dc:title>
  <dc:creator>BEYAERT Jean-Louis</dc:creator>
  <cp:lastModifiedBy>user</cp:lastModifiedBy>
  <cp:revision>4</cp:revision>
  <dcterms:created xsi:type="dcterms:W3CDTF">2026-05-24T18:43:59Z</dcterms:created>
  <dcterms:modified xsi:type="dcterms:W3CDTF">2026-05-24T19:51:53Z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