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7" r:id="rId15"/>
    <p:sldId id="268" r:id="rId16"/>
    <p:sldId id="270" r:id="rId17"/>
    <p:sldId id="275" r:id="rId18"/>
    <p:sldId id="271" r:id="rId19"/>
    <p:sldId id="272" r:id="rId20"/>
    <p:sldId id="273" r:id="rId21"/>
    <p:sldId id="274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  <p:sldId id="286" r:id="rId32"/>
    <p:sldId id="287" r:id="rId33"/>
    <p:sldId id="288" r:id="rId34"/>
    <p:sldId id="294" r:id="rId35"/>
    <p:sldId id="289" r:id="rId36"/>
    <p:sldId id="290" r:id="rId37"/>
    <p:sldId id="291" r:id="rId38"/>
    <p:sldId id="295" r:id="rId39"/>
    <p:sldId id="292" r:id="rId40"/>
    <p:sldId id="296" r:id="rId41"/>
    <p:sldId id="293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1D9C6-BDF1-4961-A635-26FB26F9ED1A}" type="datetimeFigureOut">
              <a:rPr lang="fr-FR" smtClean="0"/>
              <a:t>28/05/2026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976D-D8C0-47D5-95C3-3C36836824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960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1D9C6-BDF1-4961-A635-26FB26F9ED1A}" type="datetimeFigureOut">
              <a:rPr lang="fr-FR" smtClean="0"/>
              <a:t>28/05/2026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976D-D8C0-47D5-95C3-3C36836824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882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1D9C6-BDF1-4961-A635-26FB26F9ED1A}" type="datetimeFigureOut">
              <a:rPr lang="fr-FR" smtClean="0"/>
              <a:t>28/05/2026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976D-D8C0-47D5-95C3-3C36836824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93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1D9C6-BDF1-4961-A635-26FB26F9ED1A}" type="datetimeFigureOut">
              <a:rPr lang="fr-FR" smtClean="0"/>
              <a:t>28/05/2026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976D-D8C0-47D5-95C3-3C36836824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7039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1D9C6-BDF1-4961-A635-26FB26F9ED1A}" type="datetimeFigureOut">
              <a:rPr lang="fr-FR" smtClean="0"/>
              <a:t>28/05/2026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976D-D8C0-47D5-95C3-3C36836824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335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1D9C6-BDF1-4961-A635-26FB26F9ED1A}" type="datetimeFigureOut">
              <a:rPr lang="fr-FR" smtClean="0"/>
              <a:t>28/05/2026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976D-D8C0-47D5-95C3-3C36836824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283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1D9C6-BDF1-4961-A635-26FB26F9ED1A}" type="datetimeFigureOut">
              <a:rPr lang="fr-FR" smtClean="0"/>
              <a:t>28/05/2026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976D-D8C0-47D5-95C3-3C36836824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286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1D9C6-BDF1-4961-A635-26FB26F9ED1A}" type="datetimeFigureOut">
              <a:rPr lang="fr-FR" smtClean="0"/>
              <a:t>28/05/2026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976D-D8C0-47D5-95C3-3C36836824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104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1D9C6-BDF1-4961-A635-26FB26F9ED1A}" type="datetimeFigureOut">
              <a:rPr lang="fr-FR" smtClean="0"/>
              <a:t>28/05/2026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976D-D8C0-47D5-95C3-3C36836824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184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1D9C6-BDF1-4961-A635-26FB26F9ED1A}" type="datetimeFigureOut">
              <a:rPr lang="fr-FR" smtClean="0"/>
              <a:t>28/05/2026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976D-D8C0-47D5-95C3-3C36836824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272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1D9C6-BDF1-4961-A635-26FB26F9ED1A}" type="datetimeFigureOut">
              <a:rPr lang="fr-FR" smtClean="0"/>
              <a:t>28/05/2026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976D-D8C0-47D5-95C3-3C36836824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051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1D9C6-BDF1-4961-A635-26FB26F9ED1A}" type="datetimeFigureOut">
              <a:rPr lang="fr-FR" smtClean="0"/>
              <a:t>28/05/2026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2976D-D8C0-47D5-95C3-3C36836824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516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975" y="-105851"/>
            <a:ext cx="8108577" cy="686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713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344" y="722177"/>
            <a:ext cx="8675311" cy="5922463"/>
          </a:xfrm>
        </p:spPr>
      </p:pic>
    </p:spTree>
    <p:extLst>
      <p:ext uri="{BB962C8B-B14F-4D97-AF65-F5344CB8AC3E}">
        <p14:creationId xmlns:p14="http://schemas.microsoft.com/office/powerpoint/2010/main" val="2139560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375" y="65314"/>
            <a:ext cx="7410203" cy="6792686"/>
          </a:xfrm>
        </p:spPr>
      </p:pic>
    </p:spTree>
    <p:extLst>
      <p:ext uri="{BB962C8B-B14F-4D97-AF65-F5344CB8AC3E}">
        <p14:creationId xmlns:p14="http://schemas.microsoft.com/office/powerpoint/2010/main" val="1559601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023" y="69669"/>
            <a:ext cx="4938829" cy="6714308"/>
          </a:xfrm>
        </p:spPr>
      </p:pic>
    </p:spTree>
    <p:extLst>
      <p:ext uri="{BB962C8B-B14F-4D97-AF65-F5344CB8AC3E}">
        <p14:creationId xmlns:p14="http://schemas.microsoft.com/office/powerpoint/2010/main" val="2036531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998" y="452845"/>
            <a:ext cx="7599727" cy="6516971"/>
          </a:xfrm>
        </p:spPr>
      </p:pic>
    </p:spTree>
    <p:extLst>
      <p:ext uri="{BB962C8B-B14F-4D97-AF65-F5344CB8AC3E}">
        <p14:creationId xmlns:p14="http://schemas.microsoft.com/office/powerpoint/2010/main" val="1063349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579" y="-78378"/>
            <a:ext cx="5772995" cy="6936377"/>
          </a:xfrm>
        </p:spPr>
      </p:pic>
    </p:spTree>
    <p:extLst>
      <p:ext uri="{BB962C8B-B14F-4D97-AF65-F5344CB8AC3E}">
        <p14:creationId xmlns:p14="http://schemas.microsoft.com/office/powerpoint/2010/main" val="518935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7" y="0"/>
            <a:ext cx="5475683" cy="6858000"/>
          </a:xfrm>
        </p:spPr>
      </p:pic>
    </p:spTree>
    <p:extLst>
      <p:ext uri="{BB962C8B-B14F-4D97-AF65-F5344CB8AC3E}">
        <p14:creationId xmlns:p14="http://schemas.microsoft.com/office/powerpoint/2010/main" val="2648124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792" y="87086"/>
            <a:ext cx="6840288" cy="6840288"/>
          </a:xfrm>
        </p:spPr>
      </p:pic>
    </p:spTree>
    <p:extLst>
      <p:ext uri="{BB962C8B-B14F-4D97-AF65-F5344CB8AC3E}">
        <p14:creationId xmlns:p14="http://schemas.microsoft.com/office/powerpoint/2010/main" val="2296961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885" y="522514"/>
            <a:ext cx="8697298" cy="5982855"/>
          </a:xfrm>
        </p:spPr>
      </p:pic>
    </p:spTree>
    <p:extLst>
      <p:ext uri="{BB962C8B-B14F-4D97-AF65-F5344CB8AC3E}">
        <p14:creationId xmlns:p14="http://schemas.microsoft.com/office/powerpoint/2010/main" val="72528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756" y="0"/>
            <a:ext cx="7806010" cy="6505009"/>
          </a:xfrm>
        </p:spPr>
      </p:pic>
    </p:spTree>
    <p:extLst>
      <p:ext uri="{BB962C8B-B14F-4D97-AF65-F5344CB8AC3E}">
        <p14:creationId xmlns:p14="http://schemas.microsoft.com/office/powerpoint/2010/main" val="428377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129" y="226423"/>
            <a:ext cx="6343900" cy="6343900"/>
          </a:xfrm>
        </p:spPr>
      </p:pic>
    </p:spTree>
    <p:extLst>
      <p:ext uri="{BB962C8B-B14F-4D97-AF65-F5344CB8AC3E}">
        <p14:creationId xmlns:p14="http://schemas.microsoft.com/office/powerpoint/2010/main" val="913982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009" y="0"/>
            <a:ext cx="6840288" cy="6840288"/>
          </a:xfrm>
        </p:spPr>
      </p:pic>
    </p:spTree>
    <p:extLst>
      <p:ext uri="{BB962C8B-B14F-4D97-AF65-F5344CB8AC3E}">
        <p14:creationId xmlns:p14="http://schemas.microsoft.com/office/powerpoint/2010/main" val="1933927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873" y="-104504"/>
            <a:ext cx="5636315" cy="6989031"/>
          </a:xfrm>
        </p:spPr>
      </p:pic>
    </p:spTree>
    <p:extLst>
      <p:ext uri="{BB962C8B-B14F-4D97-AF65-F5344CB8AC3E}">
        <p14:creationId xmlns:p14="http://schemas.microsoft.com/office/powerpoint/2010/main" val="3345807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112" y="505097"/>
            <a:ext cx="7122934" cy="6341709"/>
          </a:xfrm>
        </p:spPr>
      </p:pic>
    </p:spTree>
    <p:extLst>
      <p:ext uri="{BB962C8B-B14F-4D97-AF65-F5344CB8AC3E}">
        <p14:creationId xmlns:p14="http://schemas.microsoft.com/office/powerpoint/2010/main" val="1797937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768" y="478971"/>
            <a:ext cx="6786518" cy="6042191"/>
          </a:xfrm>
        </p:spPr>
      </p:pic>
    </p:spTree>
    <p:extLst>
      <p:ext uri="{BB962C8B-B14F-4D97-AF65-F5344CB8AC3E}">
        <p14:creationId xmlns:p14="http://schemas.microsoft.com/office/powerpoint/2010/main" val="3531624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249" y="78377"/>
            <a:ext cx="5583487" cy="6635932"/>
          </a:xfrm>
        </p:spPr>
      </p:pic>
    </p:spTree>
    <p:extLst>
      <p:ext uri="{BB962C8B-B14F-4D97-AF65-F5344CB8AC3E}">
        <p14:creationId xmlns:p14="http://schemas.microsoft.com/office/powerpoint/2010/main" val="389230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453" y="-123705"/>
            <a:ext cx="7841770" cy="6981705"/>
          </a:xfrm>
        </p:spPr>
      </p:pic>
    </p:spTree>
    <p:extLst>
      <p:ext uri="{BB962C8B-B14F-4D97-AF65-F5344CB8AC3E}">
        <p14:creationId xmlns:p14="http://schemas.microsoft.com/office/powerpoint/2010/main" val="2733449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408" y="209006"/>
            <a:ext cx="7769417" cy="6470468"/>
          </a:xfrm>
        </p:spPr>
      </p:pic>
    </p:spTree>
    <p:extLst>
      <p:ext uri="{BB962C8B-B14F-4D97-AF65-F5344CB8AC3E}">
        <p14:creationId xmlns:p14="http://schemas.microsoft.com/office/powerpoint/2010/main" val="4071051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420" y="217714"/>
            <a:ext cx="6474529" cy="6474529"/>
          </a:xfrm>
        </p:spPr>
      </p:pic>
    </p:spTree>
    <p:extLst>
      <p:ext uri="{BB962C8B-B14F-4D97-AF65-F5344CB8AC3E}">
        <p14:creationId xmlns:p14="http://schemas.microsoft.com/office/powerpoint/2010/main" val="2806276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578" y="287383"/>
            <a:ext cx="7380041" cy="6570617"/>
          </a:xfrm>
        </p:spPr>
      </p:pic>
    </p:spTree>
    <p:extLst>
      <p:ext uri="{BB962C8B-B14F-4D97-AF65-F5344CB8AC3E}">
        <p14:creationId xmlns:p14="http://schemas.microsoft.com/office/powerpoint/2010/main" val="3622395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109" y="-121919"/>
            <a:ext cx="7613200" cy="6778204"/>
          </a:xfrm>
        </p:spPr>
      </p:pic>
    </p:spTree>
    <p:extLst>
      <p:ext uri="{BB962C8B-B14F-4D97-AF65-F5344CB8AC3E}">
        <p14:creationId xmlns:p14="http://schemas.microsoft.com/office/powerpoint/2010/main" val="3395609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98" y="-200297"/>
            <a:ext cx="7293134" cy="7293134"/>
          </a:xfrm>
        </p:spPr>
      </p:pic>
    </p:spTree>
    <p:extLst>
      <p:ext uri="{BB962C8B-B14F-4D97-AF65-F5344CB8AC3E}">
        <p14:creationId xmlns:p14="http://schemas.microsoft.com/office/powerpoint/2010/main" val="2272560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972" y="-95794"/>
            <a:ext cx="7984868" cy="6970917"/>
          </a:xfrm>
        </p:spPr>
      </p:pic>
    </p:spTree>
    <p:extLst>
      <p:ext uri="{BB962C8B-B14F-4D97-AF65-F5344CB8AC3E}">
        <p14:creationId xmlns:p14="http://schemas.microsoft.com/office/powerpoint/2010/main" val="145623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001" y="148045"/>
            <a:ext cx="7148302" cy="6364295"/>
          </a:xfrm>
        </p:spPr>
      </p:pic>
    </p:spTree>
    <p:extLst>
      <p:ext uri="{BB962C8B-B14F-4D97-AF65-F5344CB8AC3E}">
        <p14:creationId xmlns:p14="http://schemas.microsoft.com/office/powerpoint/2010/main" val="2051988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247" y="95794"/>
            <a:ext cx="7724519" cy="6877313"/>
          </a:xfrm>
        </p:spPr>
      </p:pic>
    </p:spTree>
    <p:extLst>
      <p:ext uri="{BB962C8B-B14F-4D97-AF65-F5344CB8AC3E}">
        <p14:creationId xmlns:p14="http://schemas.microsoft.com/office/powerpoint/2010/main" val="4256057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606" y="135963"/>
            <a:ext cx="7550114" cy="6722037"/>
          </a:xfrm>
        </p:spPr>
      </p:pic>
    </p:spTree>
    <p:extLst>
      <p:ext uri="{BB962C8B-B14F-4D97-AF65-F5344CB8AC3E}">
        <p14:creationId xmlns:p14="http://schemas.microsoft.com/office/powerpoint/2010/main" val="471848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453" y="252549"/>
            <a:ext cx="7424010" cy="6609764"/>
          </a:xfrm>
        </p:spPr>
      </p:pic>
    </p:spTree>
    <p:extLst>
      <p:ext uri="{BB962C8B-B14F-4D97-AF65-F5344CB8AC3E}">
        <p14:creationId xmlns:p14="http://schemas.microsoft.com/office/powerpoint/2010/main" val="3814796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211" y="0"/>
            <a:ext cx="7681544" cy="6839052"/>
          </a:xfrm>
        </p:spPr>
      </p:pic>
    </p:spTree>
    <p:extLst>
      <p:ext uri="{BB962C8B-B14F-4D97-AF65-F5344CB8AC3E}">
        <p14:creationId xmlns:p14="http://schemas.microsoft.com/office/powerpoint/2010/main" val="3599681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978" y="-51676"/>
            <a:ext cx="7760868" cy="6909676"/>
          </a:xfrm>
        </p:spPr>
      </p:pic>
    </p:spTree>
    <p:extLst>
      <p:ext uri="{BB962C8B-B14F-4D97-AF65-F5344CB8AC3E}">
        <p14:creationId xmlns:p14="http://schemas.microsoft.com/office/powerpoint/2010/main" val="4182167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083" y="0"/>
            <a:ext cx="7536542" cy="6709954"/>
          </a:xfrm>
        </p:spPr>
      </p:pic>
    </p:spTree>
    <p:extLst>
      <p:ext uri="{BB962C8B-B14F-4D97-AF65-F5344CB8AC3E}">
        <p14:creationId xmlns:p14="http://schemas.microsoft.com/office/powerpoint/2010/main" val="1491487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578" y="0"/>
            <a:ext cx="7559056" cy="6729998"/>
          </a:xfrm>
        </p:spPr>
      </p:pic>
    </p:spTree>
    <p:extLst>
      <p:ext uri="{BB962C8B-B14F-4D97-AF65-F5344CB8AC3E}">
        <p14:creationId xmlns:p14="http://schemas.microsoft.com/office/powerpoint/2010/main" val="4279522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605" y="0"/>
            <a:ext cx="7735909" cy="6777479"/>
          </a:xfrm>
        </p:spPr>
      </p:pic>
    </p:spTree>
    <p:extLst>
      <p:ext uri="{BB962C8B-B14F-4D97-AF65-F5344CB8AC3E}">
        <p14:creationId xmlns:p14="http://schemas.microsoft.com/office/powerpoint/2010/main" val="3150990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671" y="208626"/>
            <a:ext cx="7468500" cy="6649374"/>
          </a:xfrm>
        </p:spPr>
      </p:pic>
    </p:spTree>
    <p:extLst>
      <p:ext uri="{BB962C8B-B14F-4D97-AF65-F5344CB8AC3E}">
        <p14:creationId xmlns:p14="http://schemas.microsoft.com/office/powerpoint/2010/main" val="2955131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426" y="-43080"/>
            <a:ext cx="7751213" cy="6901080"/>
          </a:xfrm>
        </p:spPr>
      </p:pic>
    </p:spTree>
    <p:extLst>
      <p:ext uri="{BB962C8B-B14F-4D97-AF65-F5344CB8AC3E}">
        <p14:creationId xmlns:p14="http://schemas.microsoft.com/office/powerpoint/2010/main" val="2843129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507" y="0"/>
            <a:ext cx="7777338" cy="6924340"/>
          </a:xfrm>
        </p:spPr>
      </p:pic>
    </p:spTree>
    <p:extLst>
      <p:ext uri="{BB962C8B-B14F-4D97-AF65-F5344CB8AC3E}">
        <p14:creationId xmlns:p14="http://schemas.microsoft.com/office/powerpoint/2010/main" val="3592292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342" y="60960"/>
            <a:ext cx="5776224" cy="6748461"/>
          </a:xfrm>
        </p:spPr>
      </p:pic>
    </p:spTree>
    <p:extLst>
      <p:ext uri="{BB962C8B-B14F-4D97-AF65-F5344CB8AC3E}">
        <p14:creationId xmlns:p14="http://schemas.microsoft.com/office/powerpoint/2010/main" val="3304535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489" y="69668"/>
            <a:ext cx="7722401" cy="6875427"/>
          </a:xfrm>
        </p:spPr>
      </p:pic>
    </p:spTree>
    <p:extLst>
      <p:ext uri="{BB962C8B-B14F-4D97-AF65-F5344CB8AC3E}">
        <p14:creationId xmlns:p14="http://schemas.microsoft.com/office/powerpoint/2010/main" val="2797179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7" y="0"/>
            <a:ext cx="5554805" cy="6957096"/>
          </a:xfrm>
        </p:spPr>
      </p:pic>
    </p:spTree>
    <p:extLst>
      <p:ext uri="{BB962C8B-B14F-4D97-AF65-F5344CB8AC3E}">
        <p14:creationId xmlns:p14="http://schemas.microsoft.com/office/powerpoint/2010/main" val="1624655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682" y="191588"/>
            <a:ext cx="8678844" cy="6875272"/>
          </a:xfrm>
        </p:spPr>
      </p:pic>
    </p:spTree>
    <p:extLst>
      <p:ext uri="{BB962C8B-B14F-4D97-AF65-F5344CB8AC3E}">
        <p14:creationId xmlns:p14="http://schemas.microsoft.com/office/powerpoint/2010/main" val="956948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950" y="113211"/>
            <a:ext cx="7127667" cy="6345923"/>
          </a:xfrm>
        </p:spPr>
      </p:pic>
    </p:spTree>
    <p:extLst>
      <p:ext uri="{BB962C8B-B14F-4D97-AF65-F5344CB8AC3E}">
        <p14:creationId xmlns:p14="http://schemas.microsoft.com/office/powerpoint/2010/main" val="4276235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488" y="0"/>
            <a:ext cx="7605012" cy="6770914"/>
          </a:xfrm>
        </p:spPr>
      </p:pic>
    </p:spTree>
    <p:extLst>
      <p:ext uri="{BB962C8B-B14F-4D97-AF65-F5344CB8AC3E}">
        <p14:creationId xmlns:p14="http://schemas.microsoft.com/office/powerpoint/2010/main" val="1269908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050" y="-156754"/>
            <a:ext cx="7603293" cy="6769383"/>
          </a:xfrm>
        </p:spPr>
      </p:pic>
    </p:spTree>
    <p:extLst>
      <p:ext uri="{BB962C8B-B14F-4D97-AF65-F5344CB8AC3E}">
        <p14:creationId xmlns:p14="http://schemas.microsoft.com/office/powerpoint/2010/main" val="1178914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745" y="-191589"/>
            <a:ext cx="9165706" cy="6700687"/>
          </a:xfrm>
        </p:spPr>
      </p:pic>
    </p:spTree>
    <p:extLst>
      <p:ext uri="{BB962C8B-B14F-4D97-AF65-F5344CB8AC3E}">
        <p14:creationId xmlns:p14="http://schemas.microsoft.com/office/powerpoint/2010/main" val="2858286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273" y="130629"/>
            <a:ext cx="4805116" cy="6678928"/>
          </a:xfrm>
        </p:spPr>
      </p:pic>
    </p:spTree>
    <p:extLst>
      <p:ext uri="{BB962C8B-B14F-4D97-AF65-F5344CB8AC3E}">
        <p14:creationId xmlns:p14="http://schemas.microsoft.com/office/powerpoint/2010/main" val="820751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462" y="104503"/>
            <a:ext cx="6199023" cy="6575759"/>
          </a:xfrm>
        </p:spPr>
      </p:pic>
    </p:spTree>
    <p:extLst>
      <p:ext uri="{BB962C8B-B14F-4D97-AF65-F5344CB8AC3E}">
        <p14:creationId xmlns:p14="http://schemas.microsoft.com/office/powerpoint/2010/main" val="1544285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946" y="0"/>
            <a:ext cx="6480419" cy="6874256"/>
          </a:xfrm>
        </p:spPr>
      </p:pic>
    </p:spTree>
    <p:extLst>
      <p:ext uri="{BB962C8B-B14F-4D97-AF65-F5344CB8AC3E}">
        <p14:creationId xmlns:p14="http://schemas.microsoft.com/office/powerpoint/2010/main" val="807142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754" y="134965"/>
            <a:ext cx="6337861" cy="6723035"/>
          </a:xfrm>
        </p:spPr>
      </p:pic>
    </p:spTree>
    <p:extLst>
      <p:ext uri="{BB962C8B-B14F-4D97-AF65-F5344CB8AC3E}">
        <p14:creationId xmlns:p14="http://schemas.microsoft.com/office/powerpoint/2010/main" val="3817838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373" y="0"/>
            <a:ext cx="7390056" cy="6679474"/>
          </a:xfrm>
        </p:spPr>
      </p:pic>
    </p:spTree>
    <p:extLst>
      <p:ext uri="{BB962C8B-B14F-4D97-AF65-F5344CB8AC3E}">
        <p14:creationId xmlns:p14="http://schemas.microsoft.com/office/powerpoint/2010/main" val="875543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886" y="234496"/>
            <a:ext cx="7554297" cy="6392097"/>
          </a:xfrm>
        </p:spPr>
      </p:pic>
    </p:spTree>
    <p:extLst>
      <p:ext uri="{BB962C8B-B14F-4D97-AF65-F5344CB8AC3E}">
        <p14:creationId xmlns:p14="http://schemas.microsoft.com/office/powerpoint/2010/main" val="4084848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15" y="100306"/>
            <a:ext cx="8480242" cy="6757694"/>
          </a:xfrm>
        </p:spPr>
      </p:pic>
    </p:spTree>
    <p:extLst>
      <p:ext uri="{BB962C8B-B14F-4D97-AF65-F5344CB8AC3E}">
        <p14:creationId xmlns:p14="http://schemas.microsoft.com/office/powerpoint/2010/main" val="1823792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rush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Humouch'ti N°138 - Perroquet34740</dc:title>
  <dc:creator>BEYAERT Jean-Louis</dc:creator>
  <cp:lastModifiedBy>user</cp:lastModifiedBy>
  <cp:revision>6</cp:revision>
  <dcterms:created xsi:type="dcterms:W3CDTF">2026-05-28T07:36:39Z</dcterms:created>
  <dcterms:modified xsi:type="dcterms:W3CDTF">2026-05-28T17:24:46Z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