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2" r:id="rId11"/>
    <p:sldId id="265" r:id="rId12"/>
    <p:sldId id="266" r:id="rId13"/>
    <p:sldId id="267" r:id="rId14"/>
    <p:sldId id="268" r:id="rId15"/>
    <p:sldId id="270" r:id="rId16"/>
    <p:sldId id="271" r:id="rId17"/>
    <p:sldId id="269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0" r:id="rId26"/>
    <p:sldId id="281" r:id="rId27"/>
    <p:sldId id="279" r:id="rId28"/>
    <p:sldId id="282" r:id="rId29"/>
    <p:sldId id="283" r:id="rId30"/>
    <p:sldId id="285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48" autoAdjust="0"/>
    <p:restoredTop sz="94660"/>
  </p:normalViewPr>
  <p:slideViewPr>
    <p:cSldViewPr snapToGrid="0">
      <p:cViewPr varScale="1">
        <p:scale>
          <a:sx n="71" d="100"/>
          <a:sy n="71" d="100"/>
        </p:scale>
        <p:origin x="8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B8A946-6082-18D9-5C82-597E0F922B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38FFDD8-73F3-838C-99D8-C09DB1E184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7E998F4-4807-2440-2544-864242AD5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31/05/2026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82AA612-9ABD-A8EC-F574-8ACB7547C5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D8EE553-0FAD-51BF-58EC-70D81F563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1891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44AE5C-CC2B-EDDD-829B-69BD78672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E6F50B3-BB99-F783-2A53-B81CC78BBC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EC75E3B-244A-1509-354B-2E3BCF3D60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31/05/2026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DC95C0F-9055-076E-6874-36A6D2C99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8753B52-6CD0-16F4-613E-8C2895294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493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017612-26BC-86F4-2549-F2A9C5AB5C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1E0C6E9-6B54-50F8-5D8D-35E71FADB1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CBAEDF5-F630-6C74-1449-8448CA515C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31/05/2026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1BE8912-8EFA-E9CE-97E1-92CAA6422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8A05DEE-971E-6CB8-E845-08BAA15B7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2746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BFFA28-1FAE-A6FA-4F54-8080628B1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29A2AE-F4AF-0E6D-3772-5598D8723C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3AF5001-7F0D-700E-FF8F-79CF8AC8C5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CA6A1C0-54DE-FC47-F5F8-7C4C94B65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31/05/2026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CB6AD59-274B-9410-BDB3-1868CB402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32669BA-5173-F96E-B7DC-5AD02F4D6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7692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DFADDC-589F-044F-02CF-17D48FB229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933BC40-BF18-18C4-828F-244E378810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DB617A8-6049-8626-0868-D857D4B47D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F56CEEE-0A63-539E-B422-91F1E17A4D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1C04526-EC9F-DF99-4033-89A2C5058D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0C81384-7B38-2C7A-C3BA-C20DC9FD7C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31/05/2026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125C0AC-4BF9-A41F-A946-19E632EDB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A94F005-971E-DC56-1136-6780DD8E22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901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18E93A-1FC2-665B-89D0-D60BF218B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6D7F4A4-9A0F-1C80-8BB3-F5E7F114E4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31/05/2026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982C05C-39F2-6BDF-3E47-8435A09AC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B25B69D-C6E2-553E-1840-AED242033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9330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1A91053-9314-C542-411C-17D8763A9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31/05/2026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FB35292-D2D6-342B-CDEE-95647E27C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92856E8-EBAD-C3DD-9C09-B18503EF3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4845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DA5D40-AB87-BEA8-24DF-3F86053CF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A49D55E-CDA7-F67A-5031-055BA9C5D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8E29C53-B793-A584-69D7-5F3D595ED1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0DF0536-5369-CD2E-7DD0-7145E6D84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31/05/2026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34CD552-39A6-4DB2-8B56-2355C3957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0FAB0A2-AFE1-2CAA-8092-262104CE5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277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1DF792-D9E3-731B-9891-01081C6C2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4399336-A1E2-88AE-23ED-DCAF715646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E6E8318-1C0F-20CB-66F3-5938517B54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3B20F5A-777E-373C-59D3-258C1F023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31/05/2026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41F0933-4465-6C99-8DCB-B125AF15CF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0FCD5EA-F3C0-7E85-A89D-13CD72986E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673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92335E-28F9-FCF8-5095-67405F96D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0ECF109-7074-E1B8-06AE-EA55FE4FB1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3C17E5B-CACD-80B3-F4A4-12D527A49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31/05/2026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EB23B6A-5EAB-64B9-7687-4E720C316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4B6718-1DDF-1EB3-6BBC-F913F081C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633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07834F5-34FF-92F7-24F5-DE7FA95BCA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11D8782-0A75-FC7F-2F00-A9FA756D98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DB0E137-A2A9-D4DC-407F-F57D19DCF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E5B4-0606-492C-81FB-F313E5CFAE9A}" type="datetimeFigureOut">
              <a:rPr lang="fr-FR" smtClean="0"/>
              <a:t>31/05/2026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C819ADC-0831-63AE-DAF8-C0113FBFD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757FCB-720D-251D-F15E-2B51F29DD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853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CF3506D-F17A-5D09-9E12-1BFF6D842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02AB073-BCED-3851-ED97-27FFB71B3A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C0E24F4-446E-C959-A9CA-DF84EA154C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9B5E5B4-0606-492C-81FB-F313E5CFAE9A}" type="datetimeFigureOut">
              <a:rPr lang="fr-FR" smtClean="0"/>
              <a:t>31/05/2026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07F06E7-6DAC-4CCC-A623-6256EE1792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EC19B54-3829-50EC-A181-F08EA53318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1D3A713-45AE-4C47-8937-B6FD45515A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993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D81CA5F-CCB3-FE43-B06A-807608FEE11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53" y="279000"/>
            <a:ext cx="9453694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04EDE1-9DC6-7EEB-3B42-7EF8C2C20F8F}"/>
              </a:ext>
            </a:extLst>
          </p:cNvPr>
          <p:cNvSpPr txBox="1"/>
          <p:nvPr/>
        </p:nvSpPr>
        <p:spPr>
          <a:xfrm>
            <a:off x="3270324" y="279000"/>
            <a:ext cx="7465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jardin du château de Vaux-le-Vicomte.</a:t>
            </a:r>
          </a:p>
        </p:txBody>
      </p:sp>
    </p:spTree>
    <p:extLst>
      <p:ext uri="{BB962C8B-B14F-4D97-AF65-F5344CB8AC3E}">
        <p14:creationId xmlns:p14="http://schemas.microsoft.com/office/powerpoint/2010/main" val="4226736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  <p:sndAc>
          <p:stSnd loop="1">
            <p:snd r:embed="rId2" name="Laurent Voulzy - Le pouvoir des fleurs (Paroles).wav"/>
          </p:stSnd>
        </p:sndAc>
      </p:transition>
    </mc:Choice>
    <mc:Fallback>
      <p:transition spd="slow" advClick="0" advTm="13000">
        <p:fade/>
        <p:sndAc>
          <p:stSnd loop="1">
            <p:snd r:embed="rId2" name="Laurent Voulzy - Le pouvoir des fleurs (Paroles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27925AE-3212-E8AB-7396-477F0C1FBB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4513A550-3339-1A41-5648-B906CE28D56F}"/>
              </a:ext>
            </a:extLst>
          </p:cNvPr>
          <p:cNvSpPr txBox="1"/>
          <p:nvPr/>
        </p:nvSpPr>
        <p:spPr>
          <a:xfrm>
            <a:off x="225911" y="428178"/>
            <a:ext cx="12041393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b="1" dirty="0">
                <a:solidFill>
                  <a:schemeClr val="bg1"/>
                </a:solidFill>
              </a:rPr>
              <a:t>Le jardin à la française, également appelé jardin régulier ou jardin classique, est un type de jardin baroque « paysager » basé sur la symétrie et le principe d'imposer de l'ordre à la </a:t>
            </a:r>
            <a:r>
              <a:rPr lang="fr-FR" sz="4800" b="1" dirty="0" err="1">
                <a:solidFill>
                  <a:schemeClr val="bg1"/>
                </a:solidFill>
              </a:rPr>
              <a:t>naturedes</a:t>
            </a:r>
            <a:r>
              <a:rPr lang="fr-FR" sz="4800" b="1" dirty="0">
                <a:solidFill>
                  <a:schemeClr val="bg1"/>
                </a:solidFill>
              </a:rPr>
              <a:t> jardins, autrement dit la recherche de la perfection formelle, d'une majesté théâtrale et d'un goût du spectacle.</a:t>
            </a:r>
          </a:p>
        </p:txBody>
      </p:sp>
    </p:spTree>
    <p:extLst>
      <p:ext uri="{BB962C8B-B14F-4D97-AF65-F5344CB8AC3E}">
        <p14:creationId xmlns:p14="http://schemas.microsoft.com/office/powerpoint/2010/main" val="1077830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>
              <a:lumMod val="50000"/>
              <a:lumOff val="50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F6F7B94-F661-207C-A200-71B1DB82A8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687FD82-DCE7-2DF3-BDA8-75E6C01ABC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901" y="261000"/>
            <a:ext cx="8448000" cy="633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427130-889D-A3B5-5353-C65CCC3E4B34}"/>
              </a:ext>
            </a:extLst>
          </p:cNvPr>
          <p:cNvSpPr txBox="1"/>
          <p:nvPr/>
        </p:nvSpPr>
        <p:spPr>
          <a:xfrm>
            <a:off x="8853544" y="2452744"/>
            <a:ext cx="3151990" cy="46166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/>
              <a:t>Jardins de Séricourt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095796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FF753E7-16AC-E6A7-759B-5DF18A7F23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124D44A-6338-36EA-2ADB-0F92A34DE5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4315" y="243000"/>
            <a:ext cx="8496000" cy="637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A4C111-FFA4-2881-A859-0085EC8FB167}"/>
              </a:ext>
            </a:extLst>
          </p:cNvPr>
          <p:cNvSpPr txBox="1"/>
          <p:nvPr/>
        </p:nvSpPr>
        <p:spPr>
          <a:xfrm>
            <a:off x="527125" y="2828835"/>
            <a:ext cx="311613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ue du jet d'eau au jardin des plantes (Nantes)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569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B33D475-8E19-1239-66BA-3DEF4AA8BA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148FD9C-775E-F33A-0E02-81970A3419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314" y="333000"/>
            <a:ext cx="9288000" cy="6192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4E2ECC-06F1-3609-511B-F3D0E4721D4F}"/>
              </a:ext>
            </a:extLst>
          </p:cNvPr>
          <p:cNvSpPr txBox="1"/>
          <p:nvPr/>
        </p:nvSpPr>
        <p:spPr>
          <a:xfrm>
            <a:off x="9630900" y="2280622"/>
            <a:ext cx="240254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du parterre à la Française et du Manoir à Eyrignac en Dordogne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6431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49011B1-788C-2AED-47D5-95FA90D731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61B73CE-5CF7-871E-0610-3A9A647EFB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9618" y="297000"/>
            <a:ext cx="8369444" cy="626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B2A466-B7CB-6ACE-7A7E-2A7BF8ED24A5}"/>
              </a:ext>
            </a:extLst>
          </p:cNvPr>
          <p:cNvSpPr txBox="1"/>
          <p:nvPr/>
        </p:nvSpPr>
        <p:spPr>
          <a:xfrm>
            <a:off x="267755" y="2485016"/>
            <a:ext cx="28077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Art topiaire dans les jardins du manoir d'Eyrignac.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514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812B21-7585-0C77-78B1-6AB2C8AB72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174A49F-E3B4-6477-458A-CA1BDECF7A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053" y="279000"/>
            <a:ext cx="9464789" cy="6300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B6FE7B-926E-8C99-B535-41B14CE7A443}"/>
              </a:ext>
            </a:extLst>
          </p:cNvPr>
          <p:cNvSpPr txBox="1"/>
          <p:nvPr/>
        </p:nvSpPr>
        <p:spPr>
          <a:xfrm>
            <a:off x="9983096" y="2581836"/>
            <a:ext cx="2208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Jardins du Manoir d'Eyrignac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88242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49E1E1-7DE2-1CD8-65FB-70D0287C7C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E58B6DEC-0FC8-3847-5623-1CA51E4DE6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1200" y="297000"/>
            <a:ext cx="8352000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61E33A6-C512-33A3-58BB-66E0B97EE775}"/>
              </a:ext>
            </a:extLst>
          </p:cNvPr>
          <p:cNvSpPr txBox="1"/>
          <p:nvPr/>
        </p:nvSpPr>
        <p:spPr>
          <a:xfrm>
            <a:off x="203200" y="2675467"/>
            <a:ext cx="294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Jardins de Séricourt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0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309B91B-2D0E-313D-97AC-6F57E963A9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FACAAA3-B5BA-4C93-FBC5-76500F3BE5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956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A62705-93E5-8C42-17EB-8265368CAD5E}"/>
              </a:ext>
            </a:extLst>
          </p:cNvPr>
          <p:cNvSpPr txBox="1"/>
          <p:nvPr/>
        </p:nvSpPr>
        <p:spPr>
          <a:xfrm>
            <a:off x="8749956" y="2585156"/>
            <a:ext cx="3543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Jardins de Séricourt</a:t>
            </a:r>
          </a:p>
          <a:p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971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932363-7A32-A1FE-C8C4-AE9C6D1F72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35CD87-2C69-5B63-9FB4-D430AEA789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7334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2D2B8B-C821-AD79-F332-E41A406A362D}"/>
              </a:ext>
            </a:extLst>
          </p:cNvPr>
          <p:cNvSpPr txBox="1"/>
          <p:nvPr/>
        </p:nvSpPr>
        <p:spPr>
          <a:xfrm>
            <a:off x="1354668" y="2799644"/>
            <a:ext cx="2799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Jardins de Séricourt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2807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F7849F-9B10-0111-5310-5894E208B2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DAD235E-3E60-697C-CEF6-1F5818FF72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471" y="297000"/>
            <a:ext cx="8345972" cy="6264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C3E616-099E-643D-6E7F-E26D8A8D86BB}"/>
              </a:ext>
            </a:extLst>
          </p:cNvPr>
          <p:cNvSpPr txBox="1"/>
          <p:nvPr/>
        </p:nvSpPr>
        <p:spPr>
          <a:xfrm>
            <a:off x="8871007" y="1965961"/>
            <a:ext cx="31388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Temple de l'Amour créé pour Marie-Antoinette et le Jardin de la Reine à Versailles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213209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A3FD3B8-9F92-9B35-38EF-C0F96DA058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70149AF-8781-E32E-8C28-AE1C81F0CA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7195" y="351000"/>
            <a:ext cx="8208000" cy="6156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7738A7-13B5-5119-C245-CEC1C731E79B}"/>
              </a:ext>
            </a:extLst>
          </p:cNvPr>
          <p:cNvSpPr txBox="1"/>
          <p:nvPr/>
        </p:nvSpPr>
        <p:spPr>
          <a:xfrm>
            <a:off x="193638" y="2646381"/>
            <a:ext cx="33635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L'idyllique Hameau de la Reine de Marie-Antoinette à Versailles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892947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2BD69F0-B5CD-B74E-4811-6559AD109E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542874C-ADFA-B75C-CA1D-33A65E486E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478" y="261000"/>
            <a:ext cx="8609434" cy="6336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666CCE-C3D9-5CF8-260F-531135AD2C23}"/>
              </a:ext>
            </a:extLst>
          </p:cNvPr>
          <p:cNvSpPr txBox="1"/>
          <p:nvPr/>
        </p:nvSpPr>
        <p:spPr>
          <a:xfrm>
            <a:off x="9283849" y="2173044"/>
            <a:ext cx="28185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parc Jean-Jacques Rousseau à Ermenonville, créé 1764 – 1776 par le marquis de Vauvray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24061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E07980E-18F0-7AF9-57C8-56B3466492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56C681E-AB74-83F6-778D-3F0C14263C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6179" y="279000"/>
            <a:ext cx="9509435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50C372D-0B76-127F-E15D-C1B485657CDD}"/>
              </a:ext>
            </a:extLst>
          </p:cNvPr>
          <p:cNvSpPr txBox="1"/>
          <p:nvPr/>
        </p:nvSpPr>
        <p:spPr>
          <a:xfrm>
            <a:off x="215147" y="2645228"/>
            <a:ext cx="23538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Parc de Procé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9689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DC52765-D5AA-A33A-48EE-DE0B6E7568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3B31583-22C4-4BB7-E681-4961F3045C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204" y="243000"/>
            <a:ext cx="9572970" cy="637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7C4677-EE16-311A-F8D5-05D43B885327}"/>
              </a:ext>
            </a:extLst>
          </p:cNvPr>
          <p:cNvSpPr txBox="1"/>
          <p:nvPr/>
        </p:nvSpPr>
        <p:spPr>
          <a:xfrm>
            <a:off x="10178142" y="2426063"/>
            <a:ext cx="20138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Parc de Versailles (Yvelines)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509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D204603-95AE-A701-FD70-16AE267FBE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35DC0DD-E996-F314-091B-9D004AF9D5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2357" y="351000"/>
            <a:ext cx="9226794" cy="615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2BC7FA-9A46-331A-CDE8-DE03DABCCD36}"/>
              </a:ext>
            </a:extLst>
          </p:cNvPr>
          <p:cNvSpPr txBox="1"/>
          <p:nvPr/>
        </p:nvSpPr>
        <p:spPr>
          <a:xfrm>
            <a:off x="113328" y="2373086"/>
            <a:ext cx="26016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Jardins de Menton (Alpes-Maritimes)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752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D763658-A88C-935E-24BD-D902D6659D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B7061A1-D80F-3FC9-71B1-AEAD499713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274" y="357704"/>
            <a:ext cx="9388668" cy="626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58DB0C-F755-9AA5-4951-10F5AA87FFDD}"/>
              </a:ext>
            </a:extLst>
          </p:cNvPr>
          <p:cNvSpPr txBox="1"/>
          <p:nvPr/>
        </p:nvSpPr>
        <p:spPr>
          <a:xfrm>
            <a:off x="9829799" y="1937657"/>
            <a:ext cx="22533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Bambouseraie de </a:t>
            </a:r>
            <a:r>
              <a:rPr lang="fr-FR" sz="2400" b="1" dirty="0" err="1">
                <a:solidFill>
                  <a:schemeClr val="bg1"/>
                </a:solidFill>
              </a:rPr>
              <a:t>Prafrance</a:t>
            </a:r>
            <a:r>
              <a:rPr lang="fr-FR" sz="2400" b="1" dirty="0">
                <a:solidFill>
                  <a:schemeClr val="bg1"/>
                </a:solidFill>
              </a:rPr>
              <a:t>, Anduze (Gard)</a:t>
            </a:r>
          </a:p>
        </p:txBody>
      </p:sp>
    </p:spTree>
    <p:extLst>
      <p:ext uri="{BB962C8B-B14F-4D97-AF65-F5344CB8AC3E}">
        <p14:creationId xmlns:p14="http://schemas.microsoft.com/office/powerpoint/2010/main" val="4102709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97C4F51-6BBF-DB83-A528-A988CBD9AE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9EC3AF0-1726-E85F-F1E6-2C787AA2F5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2074" y="279000"/>
            <a:ext cx="9442626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DB9E97-6B0C-5A87-1430-F2A0373A7A02}"/>
              </a:ext>
            </a:extLst>
          </p:cNvPr>
          <p:cNvSpPr txBox="1"/>
          <p:nvPr/>
        </p:nvSpPr>
        <p:spPr>
          <a:xfrm>
            <a:off x="195944" y="2598003"/>
            <a:ext cx="2133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_</a:t>
            </a:r>
            <a:r>
              <a:rPr lang="fr-FR" sz="2400" b="1" dirty="0" err="1">
                <a:solidFill>
                  <a:schemeClr val="bg1"/>
                </a:solidFill>
              </a:rPr>
              <a:t>chateau_de_villandry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48254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00E39A-8A00-906E-4BDB-34F9AD7E4C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8A69078-008B-04D7-D084-B22C6C3E5D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645" y="315000"/>
            <a:ext cx="9378640" cy="622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DA04D9-7746-836F-0605-4C0B53D80A12}"/>
              </a:ext>
            </a:extLst>
          </p:cNvPr>
          <p:cNvSpPr txBox="1"/>
          <p:nvPr/>
        </p:nvSpPr>
        <p:spPr>
          <a:xfrm>
            <a:off x="10047514" y="2808514"/>
            <a:ext cx="2057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. Domaine du Rayol (Var)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888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B23CE8F-7408-02B6-2EAE-0ADFEFFB2F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F294487-4FF2-5395-6AF6-3A36DA7866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5617" y="315000"/>
            <a:ext cx="9334710" cy="622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21AD7B-201A-21CA-A03E-25EC939457FE}"/>
              </a:ext>
            </a:extLst>
          </p:cNvPr>
          <p:cNvSpPr txBox="1"/>
          <p:nvPr/>
        </p:nvSpPr>
        <p:spPr>
          <a:xfrm>
            <a:off x="245817" y="2576231"/>
            <a:ext cx="2209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Jardins de la Fontaine, Nîmes (Gard)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255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E2A15D-CA9B-9B31-CD34-734E5E2B97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D4E4DD-6E75-1194-95C5-B44D25C81B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160" y="279000"/>
            <a:ext cx="948706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5D10AA-9BA0-0EFD-D970-94BFFB699EA0}"/>
              </a:ext>
            </a:extLst>
          </p:cNvPr>
          <p:cNvSpPr txBox="1"/>
          <p:nvPr/>
        </p:nvSpPr>
        <p:spPr>
          <a:xfrm>
            <a:off x="10189029" y="2667000"/>
            <a:ext cx="2133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Jardin des Tuileries (Paris)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842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42A847-E715-3DE7-C988-BE6CE7C83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BED4C2A3-DE9B-361E-D410-187A509088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3560" y="243000"/>
            <a:ext cx="8496000" cy="637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6BA5D8E2-C970-A77D-5A6A-B63DD690F618}"/>
              </a:ext>
            </a:extLst>
          </p:cNvPr>
          <p:cNvSpPr txBox="1"/>
          <p:nvPr/>
        </p:nvSpPr>
        <p:spPr>
          <a:xfrm>
            <a:off x="457200" y="2754085"/>
            <a:ext cx="32502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Jardin Albert-Kahn (Hauts-de-Seine)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73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7F7C98B-0D13-6FA3-F41E-3C90D537AB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B9A06E6-3B1F-0B62-4CC7-5CDEB8700F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127" y="351000"/>
            <a:ext cx="9295783" cy="615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9C1EBD-CADC-FF12-6679-D9244167BD9E}"/>
              </a:ext>
            </a:extLst>
          </p:cNvPr>
          <p:cNvSpPr txBox="1"/>
          <p:nvPr/>
        </p:nvSpPr>
        <p:spPr>
          <a:xfrm>
            <a:off x="9818914" y="2601686"/>
            <a:ext cx="22315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Jardin du Palais Saint Pierre (Lyon )</a:t>
            </a:r>
          </a:p>
        </p:txBody>
      </p:sp>
    </p:spTree>
    <p:extLst>
      <p:ext uri="{BB962C8B-B14F-4D97-AF65-F5344CB8AC3E}">
        <p14:creationId xmlns:p14="http://schemas.microsoft.com/office/powerpoint/2010/main" val="2881807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A58AB48-8633-992F-185E-234E7272E8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B22F37A-103F-7503-C06B-0CF814240B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9142" y="315000"/>
            <a:ext cx="9007725" cy="622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4C3DB6-801E-8223-A682-B29BDA81A83C}"/>
              </a:ext>
            </a:extLst>
          </p:cNvPr>
          <p:cNvSpPr txBox="1"/>
          <p:nvPr/>
        </p:nvSpPr>
        <p:spPr>
          <a:xfrm>
            <a:off x="195943" y="1905506"/>
            <a:ext cx="269319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de </a:t>
            </a:r>
            <a:r>
              <a:rPr lang="fr-FR" sz="2400" b="1" dirty="0" err="1">
                <a:solidFill>
                  <a:schemeClr val="bg1"/>
                </a:solidFill>
              </a:rPr>
              <a:t>Chactas</a:t>
            </a:r>
            <a:r>
              <a:rPr lang="fr-FR" sz="2400" b="1" dirty="0">
                <a:solidFill>
                  <a:schemeClr val="bg1"/>
                </a:solidFill>
              </a:rPr>
              <a:t> méditant sur le corps d'Atala, Francisque Duret (1835) exposée dans le jardin du palais Saint-Pierre   ( Lyon )</a:t>
            </a:r>
          </a:p>
        </p:txBody>
      </p:sp>
    </p:spTree>
    <p:extLst>
      <p:ext uri="{BB962C8B-B14F-4D97-AF65-F5344CB8AC3E}">
        <p14:creationId xmlns:p14="http://schemas.microsoft.com/office/powerpoint/2010/main" val="3212423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789BE43-356F-7E8A-0342-7D7872EB23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70945B6-236B-38DD-C38D-02DC2FA37A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065" y="279000"/>
            <a:ext cx="950942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942D99-8914-CA6B-F6BA-9BD462EF94CC}"/>
              </a:ext>
            </a:extLst>
          </p:cNvPr>
          <p:cNvSpPr txBox="1"/>
          <p:nvPr/>
        </p:nvSpPr>
        <p:spPr>
          <a:xfrm>
            <a:off x="10134600" y="2188029"/>
            <a:ext cx="18832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de L’Ombre, Auguste Rodin (1902)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611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0E95D1D-8836-ADD2-A384-DBA759819B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E03028B-4565-3079-51E8-8135E4D3D8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4539" y="261000"/>
            <a:ext cx="9558625" cy="633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C6B428-209E-E2A0-4536-C0F2FBDC8AFB}"/>
              </a:ext>
            </a:extLst>
          </p:cNvPr>
          <p:cNvSpPr txBox="1"/>
          <p:nvPr/>
        </p:nvSpPr>
        <p:spPr>
          <a:xfrm>
            <a:off x="338836" y="2307772"/>
            <a:ext cx="21771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Jardin des Plantes - 5e arr., Paris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1557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42A9ABE-83B7-B48C-FE1A-A3EB10594E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E321286-6C50-34C6-C317-6238E8B3A5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547" y="279000"/>
            <a:ext cx="9187509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513DE7-6848-83E1-42D6-5C4BF031EA9C}"/>
              </a:ext>
            </a:extLst>
          </p:cNvPr>
          <p:cNvSpPr txBox="1"/>
          <p:nvPr/>
        </p:nvSpPr>
        <p:spPr>
          <a:xfrm>
            <a:off x="9884229" y="2667000"/>
            <a:ext cx="22315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Parc de Bagatelle - 16e arr., Paris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634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C15B5A-A85C-FF04-2ADF-5D3574FA28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7E63B96-C017-2598-34CD-CE638B531D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9703" y="351000"/>
            <a:ext cx="9388235" cy="6156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167670-9258-ED2C-FE8E-2F3B61C7F3B7}"/>
              </a:ext>
            </a:extLst>
          </p:cNvPr>
          <p:cNvSpPr txBox="1"/>
          <p:nvPr/>
        </p:nvSpPr>
        <p:spPr>
          <a:xfrm>
            <a:off x="108857" y="2405743"/>
            <a:ext cx="23797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Jardins et parc du château de Versailles - Yvelines</a:t>
            </a:r>
          </a:p>
        </p:txBody>
      </p:sp>
    </p:spTree>
    <p:extLst>
      <p:ext uri="{BB962C8B-B14F-4D97-AF65-F5344CB8AC3E}">
        <p14:creationId xmlns:p14="http://schemas.microsoft.com/office/powerpoint/2010/main" val="2995144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DA876F-C97E-4470-9A4D-A0587BFB08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76F8016-7AFE-DEF2-D9B1-0D08756A0C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919" y="477000"/>
            <a:ext cx="9735688" cy="5904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68862D6-71B7-8759-94E0-4B20A6875250}"/>
              </a:ext>
            </a:extLst>
          </p:cNvPr>
          <p:cNvSpPr txBox="1"/>
          <p:nvPr/>
        </p:nvSpPr>
        <p:spPr>
          <a:xfrm>
            <a:off x="10327343" y="2090172"/>
            <a:ext cx="171046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Roseraie du Val-de-Marne - L’Haÿ-les-Roses, Val-de-Marne</a:t>
            </a:r>
          </a:p>
        </p:txBody>
      </p:sp>
    </p:spTree>
    <p:extLst>
      <p:ext uri="{BB962C8B-B14F-4D97-AF65-F5344CB8AC3E}">
        <p14:creationId xmlns:p14="http://schemas.microsoft.com/office/powerpoint/2010/main" val="903192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EDA15C6-C992-E190-C054-DEB1097DC9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9768" y="315000"/>
            <a:ext cx="9016761" cy="622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D97149-227F-A6A4-4249-55039E59FF5C}"/>
              </a:ext>
            </a:extLst>
          </p:cNvPr>
          <p:cNvSpPr txBox="1"/>
          <p:nvPr/>
        </p:nvSpPr>
        <p:spPr>
          <a:xfrm>
            <a:off x="346267" y="2345167"/>
            <a:ext cx="24957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Parc oriental de Maulévrier - Maulévrier, Maine-et-Loire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782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060AC21-12D3-9B8A-496A-58C65A4084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888" y="937166"/>
            <a:ext cx="7641284" cy="507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293273-1E3F-6946-FCA0-F7F5E1233740}"/>
              </a:ext>
            </a:extLst>
          </p:cNvPr>
          <p:cNvSpPr txBox="1"/>
          <p:nvPr/>
        </p:nvSpPr>
        <p:spPr>
          <a:xfrm>
            <a:off x="193638" y="6075383"/>
            <a:ext cx="10026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Jardins du château de Villandry - Villandry, Indre-et-Loire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88C135C-9DC2-8F6F-08CA-4E898D89B90B}"/>
              </a:ext>
            </a:extLst>
          </p:cNvPr>
          <p:cNvSpPr txBox="1"/>
          <p:nvPr/>
        </p:nvSpPr>
        <p:spPr>
          <a:xfrm>
            <a:off x="8315661" y="891000"/>
            <a:ext cx="37974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Proposé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Les Plus Beaux Jardins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             De France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678BE49-14E1-D553-A77D-6DC6EB614862}"/>
              </a:ext>
            </a:extLst>
          </p:cNvPr>
          <p:cNvSpPr txBox="1"/>
          <p:nvPr/>
        </p:nvSpPr>
        <p:spPr>
          <a:xfrm>
            <a:off x="7971417" y="3013501"/>
            <a:ext cx="41416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7008FFF1-A0F8-3631-8776-2A9ADA408792}"/>
              </a:ext>
            </a:extLst>
          </p:cNvPr>
          <p:cNvSpPr txBox="1"/>
          <p:nvPr/>
        </p:nvSpPr>
        <p:spPr>
          <a:xfrm>
            <a:off x="9402183" y="4166505"/>
            <a:ext cx="29368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625050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3000">
        <p14:reveal/>
      </p:transition>
    </mc:Choice>
    <mc:Fallback>
      <p:transition spd="slow" advClick="0" advTm="13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319</Words>
  <Application>Microsoft Office PowerPoint</Application>
  <PresentationFormat>Grand écran</PresentationFormat>
  <Paragraphs>36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2026-05-12T07:53:05Z</dcterms:created>
  <dcterms:modified xsi:type="dcterms:W3CDTF">2026-05-31T07:42:40Z</dcterms:modified>
</cp:coreProperties>
</file>