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26" r:id="rId3"/>
    <p:sldId id="429" r:id="rId4"/>
    <p:sldId id="428" r:id="rId5"/>
    <p:sldId id="433" r:id="rId6"/>
    <p:sldId id="427" r:id="rId7"/>
    <p:sldId id="430" r:id="rId8"/>
    <p:sldId id="434" r:id="rId9"/>
    <p:sldId id="431" r:id="rId10"/>
    <p:sldId id="432" r:id="rId11"/>
    <p:sldId id="435" r:id="rId12"/>
    <p:sldId id="468" r:id="rId13"/>
    <p:sldId id="436" r:id="rId14"/>
    <p:sldId id="473" r:id="rId15"/>
    <p:sldId id="437" r:id="rId16"/>
    <p:sldId id="474" r:id="rId17"/>
    <p:sldId id="438" r:id="rId18"/>
    <p:sldId id="472" r:id="rId19"/>
    <p:sldId id="439" r:id="rId20"/>
    <p:sldId id="470" r:id="rId21"/>
    <p:sldId id="440" r:id="rId22"/>
    <p:sldId id="471" r:id="rId23"/>
    <p:sldId id="441" r:id="rId24"/>
    <p:sldId id="479" r:id="rId25"/>
    <p:sldId id="442" r:id="rId26"/>
    <p:sldId id="484" r:id="rId27"/>
    <p:sldId id="443" r:id="rId28"/>
    <p:sldId id="482" r:id="rId29"/>
    <p:sldId id="444" r:id="rId30"/>
    <p:sldId id="475" r:id="rId31"/>
    <p:sldId id="445" r:id="rId32"/>
    <p:sldId id="489" r:id="rId33"/>
    <p:sldId id="446" r:id="rId34"/>
    <p:sldId id="480" r:id="rId35"/>
    <p:sldId id="447" r:id="rId36"/>
    <p:sldId id="486" r:id="rId37"/>
    <p:sldId id="487" r:id="rId38"/>
    <p:sldId id="476" r:id="rId39"/>
    <p:sldId id="448" r:id="rId40"/>
    <p:sldId id="485" r:id="rId41"/>
    <p:sldId id="449" r:id="rId42"/>
    <p:sldId id="469" r:id="rId43"/>
    <p:sldId id="450" r:id="rId44"/>
    <p:sldId id="481" r:id="rId45"/>
    <p:sldId id="451" r:id="rId46"/>
    <p:sldId id="488" r:id="rId47"/>
    <p:sldId id="453" r:id="rId48"/>
    <p:sldId id="483" r:id="rId49"/>
    <p:sldId id="454" r:id="rId50"/>
    <p:sldId id="478" r:id="rId51"/>
    <p:sldId id="455" r:id="rId52"/>
    <p:sldId id="490" r:id="rId53"/>
    <p:sldId id="507" r:id="rId54"/>
    <p:sldId id="456" r:id="rId55"/>
    <p:sldId id="494" r:id="rId56"/>
    <p:sldId id="457" r:id="rId57"/>
    <p:sldId id="503" r:id="rId58"/>
    <p:sldId id="458" r:id="rId59"/>
    <p:sldId id="492" r:id="rId60"/>
    <p:sldId id="459" r:id="rId61"/>
    <p:sldId id="491" r:id="rId62"/>
    <p:sldId id="460" r:id="rId63"/>
    <p:sldId id="493" r:id="rId64"/>
    <p:sldId id="461" r:id="rId65"/>
    <p:sldId id="477" r:id="rId66"/>
    <p:sldId id="462" r:id="rId67"/>
    <p:sldId id="495" r:id="rId68"/>
    <p:sldId id="463" r:id="rId69"/>
    <p:sldId id="506" r:id="rId70"/>
    <p:sldId id="464" r:id="rId71"/>
    <p:sldId id="497" r:id="rId72"/>
    <p:sldId id="465" r:id="rId73"/>
    <p:sldId id="498" r:id="rId74"/>
    <p:sldId id="496" r:id="rId75"/>
    <p:sldId id="467" r:id="rId76"/>
    <p:sldId id="499" r:id="rId77"/>
    <p:sldId id="505" r:id="rId78"/>
    <p:sldId id="466" r:id="rId79"/>
    <p:sldId id="356" r:id="rId8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gMIMXm2nK8zHqd81G+TAw==" hashData="aMsNhAHSYSSV5s0aoghdBAjLLYJcCzoMay1D9ITBKAAPVJdkCkoWdDwEOQWuxKqEYCz8BwO0V1n9XjlG8uki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ableStyles" Target="tableStyle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F2380-91B0-338E-C0C4-1F0EF8914A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9B99EB-3A14-CADF-EC17-90028D3C0E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60CE17-6559-C46D-66CB-A22F535E8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BA27E0-0FAE-BC4E-23D9-72C00CC9D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80932C-DEBF-E955-559E-3A267220D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35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E1F2B-E6C4-E545-7DF0-03AC4BB66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D21B4F-C248-FD47-AA08-0F01AEDFA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6CE3A-246D-E903-8505-839A8085F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87EA8A-2B98-E1DD-9A50-31CBCD1D3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70DBF1-6F09-3DA5-CAF5-7E38A4858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5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BE7F96-B9A2-B8BA-5173-EC292CCFF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473A8F-0A50-D9F4-92A4-6DEBC73EA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A4C422-3BBE-2DE2-0988-D7294B10F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A07175-9A4E-2DD7-DE52-A89FCC4DB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0813B5-B010-D30D-5F24-DED15B87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420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A5A5FE-9735-AEF0-D43E-097DFB226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AE6FCF-CCCE-D4B1-DD70-9F17696CF5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31DD33-847A-24AB-59D3-8F200CB23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16AEEC1-F420-B62C-8902-51EB1C9F8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703B48-4E6C-F284-C770-C74BA6B08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1130D5-51F8-F59C-B147-E67BDD0A5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750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06F1D-8759-0217-5FA6-BB4841BB5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ABB9D0-3658-C4A7-001B-A9BAB43BB0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3CA5E4-3064-FF46-40D3-789D504A71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780CB20-6CD9-DF5E-5C90-CBD9E40AC9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16E5113-068D-689D-FB70-26EA9B1278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0AF5A15-DA80-BFBB-1A9A-9CC2A6A16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43909A7-0140-D63A-9414-2852BB573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E4F71B6-F6BD-F79B-3FFD-396C2F3D0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4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23B35C-BE34-1FB2-E523-ADCE16308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77655E1-88D6-FE6C-5394-75E0FE510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1224488-33C3-D0C3-4CED-1181BC056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A8EB643-25D1-EAAB-F7D9-53B5D52D2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05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9D68CD6-5927-2111-9BB0-CC984E37C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39EF69E-041A-EE31-9AD8-F41097645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67C9062-CF2D-AC92-0822-D64411132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29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9DD34-F719-6BDF-2555-7B5BA6F8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8041A6-6B4E-1850-F680-D1D868A4F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C1CDC2-1462-92B3-A2DD-AB3C461882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EDADBFF-2419-A6CB-B5BD-7B56F3DFC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2D40B4-BCDB-8698-0557-8F3E7DB0A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D82693-1127-6FCF-BCB9-0DC47CB18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336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E8B52-0051-623E-A909-48C99BEB8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45B13A2-3497-CCE7-0236-F085EECA8F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0E3FFC-111B-2AF2-969B-498C059469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8AF5DEF-CA03-1ACA-5064-C448C6471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CECA85-7578-4381-49CB-4EFE6E13B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EA27AA-87CE-5C87-191C-03F23D119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66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299A04-1EA0-2CE3-1046-947918E67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FBA9FA-727F-E541-F3A5-127F9DF770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C6B76A-55EB-5693-8D8D-B8D7BD13F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9274C5-907F-4EC4-61AD-20566883A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39EE83-4EAE-D985-B86D-9AE3D6272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1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FDF5129-B668-EF24-8D14-FD768D5E19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D7F8F7-3992-7106-8A72-650562392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EC8993-78CD-A073-377D-96937D32A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947679-F297-0007-210F-D6C298EE4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73AC10-1067-F1BC-AA18-257A35C71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39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9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91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7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61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674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838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7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50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00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24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00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5E48392-FAF1-9686-62D5-7CE594523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15CA57A-A7FA-A972-ECEE-FD844392B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AA6BC0-D6A1-F784-5ED6-DCFB7DE10E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65B5CD-2C2A-49D7-87D5-C521165B9F1D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B8B52F-1BBA-854D-3A63-E88F8D1CB3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3278C-5250-57E2-DB3C-0BAACEFDD0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67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6C0A1E-FE4F-4FB3-B304-6E12A1064A64}" type="datetimeFigureOut">
              <a:rPr lang="fr-FR" smtClean="0"/>
              <a:t>07/02/2026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F5D624-73A0-4E67-97A4-29EB11EA4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42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3" Type="http://schemas.openxmlformats.org/officeDocument/2006/relationships/image" Target="../media/image82.jpg"/><Relationship Id="rId7" Type="http://schemas.openxmlformats.org/officeDocument/2006/relationships/image" Target="../media/image86.gif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5.png"/><Relationship Id="rId5" Type="http://schemas.openxmlformats.org/officeDocument/2006/relationships/image" Target="../media/image84.gif"/><Relationship Id="rId4" Type="http://schemas.openxmlformats.org/officeDocument/2006/relationships/image" Target="../media/image8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D50E3CD-BEDD-9FEC-E4B6-5749CF8FAB92}"/>
              </a:ext>
            </a:extLst>
          </p:cNvPr>
          <p:cNvSpPr txBox="1"/>
          <p:nvPr/>
        </p:nvSpPr>
        <p:spPr>
          <a:xfrm>
            <a:off x="1731628" y="180000"/>
            <a:ext cx="7564892" cy="56323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Christian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partage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sa découverte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la Cathédrale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Notre-Dame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Strasbourg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6124F8-5006-CCE3-D103-5D8596B5AC18}"/>
              </a:ext>
            </a:extLst>
          </p:cNvPr>
          <p:cNvSpPr txBox="1"/>
          <p:nvPr/>
        </p:nvSpPr>
        <p:spPr>
          <a:xfrm>
            <a:off x="1008000" y="1944418"/>
            <a:ext cx="8545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5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B44222D-84F2-1C16-3963-75CA6DB3DD9E}"/>
              </a:ext>
            </a:extLst>
          </p:cNvPr>
          <p:cNvSpPr txBox="1"/>
          <p:nvPr/>
        </p:nvSpPr>
        <p:spPr>
          <a:xfrm>
            <a:off x="140494" y="3996000"/>
            <a:ext cx="188833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hiller" panose="04020404031007020602" pitchFamily="82" charset="0"/>
                <a:ea typeface="+mn-ea"/>
                <a:cs typeface="+mn-cs"/>
              </a:rPr>
              <a:t>L'important est de voir ce qui est invisible pour les autres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AE8D679-9A93-9B0B-EC1F-89AA41144A71}"/>
              </a:ext>
            </a:extLst>
          </p:cNvPr>
          <p:cNvSpPr txBox="1"/>
          <p:nvPr/>
        </p:nvSpPr>
        <p:spPr>
          <a:xfrm>
            <a:off x="0" y="6012000"/>
            <a:ext cx="9144000" cy="83099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 par  un  découvreur  de  la  ville  de  Strasbourg </a:t>
            </a:r>
          </a:p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pour  le  plaisir  du  partage  </a:t>
            </a:r>
            <a:endParaRPr kumimoji="0" lang="fr-FR" sz="2400" b="1" i="0" u="none" strike="noStrike" kern="1200" cap="none" spc="0" normalizeH="0" baseline="0" noProof="0" dirty="0">
              <a:ln w="1905">
                <a:noFill/>
              </a:ln>
              <a:solidFill>
                <a:prstClr val="white"/>
              </a:solidFill>
              <a:effectLst/>
              <a:uLnTx/>
              <a:uFillTx/>
              <a:latin typeface="Courgette" pitchFamily="2" charset="0"/>
              <a:ea typeface="+mn-ea"/>
              <a:cs typeface="+mn-cs"/>
            </a:endParaRPr>
          </a:p>
        </p:txBody>
      </p:sp>
      <p:pic>
        <p:nvPicPr>
          <p:cNvPr id="11" name="Image 10" descr="Une image contenant cercle, Graphique, symbole&#10;&#10;Le contenu généré par l’IA peut être incorrect.">
            <a:extLst>
              <a:ext uri="{FF2B5EF4-FFF2-40B4-BE49-F238E27FC236}">
                <a16:creationId xmlns:a16="http://schemas.microsoft.com/office/drawing/2014/main" id="{E338DEB9-A375-FD4F-6716-2F7A2183F9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1008000"/>
            <a:ext cx="1271758" cy="1080000"/>
          </a:xfrm>
          <a:prstGeom prst="rect">
            <a:avLst/>
          </a:prstGeom>
        </p:spPr>
      </p:pic>
      <p:pic>
        <p:nvPicPr>
          <p:cNvPr id="3" name="Taize Instrumental 03">
            <a:hlinkClick r:id="" action="ppaction://media"/>
            <a:extLst>
              <a:ext uri="{FF2B5EF4-FFF2-40B4-BE49-F238E27FC236}">
                <a16:creationId xmlns:a16="http://schemas.microsoft.com/office/drawing/2014/main" id="{C25FB9C7-6E4D-5E72-3738-A48381953B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42250" y="6699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4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000">
        <p:randomBar dir="vert"/>
      </p:transition>
    </mc:Choice>
    <mc:Fallback>
      <p:transition spd="slow" advTm="2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2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9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35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9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4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9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9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8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C65D1BB5-FF4F-FB10-AE7A-BBE32F05C848}"/>
              </a:ext>
            </a:extLst>
          </p:cNvPr>
          <p:cNvSpPr/>
          <p:nvPr/>
        </p:nvSpPr>
        <p:spPr>
          <a:xfrm>
            <a:off x="2981325" y="66675"/>
            <a:ext cx="6019800" cy="2800349"/>
          </a:xfrm>
          <a:prstGeom prst="horizontalScroll">
            <a:avLst>
              <a:gd name="adj" fmla="val 12500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Façade sud de la Cathédrale Notre‑Dame, côté place du Château.</a:t>
            </a:r>
          </a:p>
          <a:p>
            <a:pPr algn="ctr"/>
            <a:r>
              <a:rPr lang="fr-FR" sz="2000" b="1" dirty="0">
                <a:solidFill>
                  <a:schemeClr val="tx1"/>
                </a:solidFill>
              </a:rPr>
              <a:t>Là où la pierre devient prière, chaque figure sculptée murmure l’éternité.</a:t>
            </a:r>
          </a:p>
          <a:p>
            <a:pPr algn="ctr"/>
            <a:r>
              <a:rPr lang="fr-FR" sz="2000" b="1" dirty="0">
                <a:solidFill>
                  <a:schemeClr val="tx1"/>
                </a:solidFill>
              </a:rPr>
              <a:t>Sous le regard des siècles, la façade s’ouvre comme un livre de lumière et de silence.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5890A44-A26B-8A49-B214-C47C60DCC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212" y="2071687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12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06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girouett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E1C83D89-B836-7A22-7328-575DE809C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72075" cy="68961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29195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61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648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tatue, girouette&#10;&#10;Le contenu généré par l’IA peut être incorrect.">
            <a:extLst>
              <a:ext uri="{FF2B5EF4-FFF2-40B4-BE49-F238E27FC236}">
                <a16:creationId xmlns:a16="http://schemas.microsoft.com/office/drawing/2014/main" id="{CCE1D8AC-35CA-83A6-E597-0AA7E74475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4" y="-3810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05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518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640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37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4B0F2009-89F3-6BC8-1AE2-C773F7BBB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5149"/>
            <a:ext cx="5071110" cy="685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1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37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bâtiment&#10;&#10;Le contenu généré par l’IA peut être incorrect.">
            <a:extLst>
              <a:ext uri="{FF2B5EF4-FFF2-40B4-BE49-F238E27FC236}">
                <a16:creationId xmlns:a16="http://schemas.microsoft.com/office/drawing/2014/main" id="{8394B789-C2C8-0059-CA32-88407A599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-18143"/>
            <a:ext cx="5086349" cy="692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54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758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Sculpture&#10;&#10;Le contenu généré par l’IA peut être incorrect.">
            <a:extLst>
              <a:ext uri="{FF2B5EF4-FFF2-40B4-BE49-F238E27FC236}">
                <a16:creationId xmlns:a16="http://schemas.microsoft.com/office/drawing/2014/main" id="{7422E157-9F0D-41C8-D70D-B85B3D5E0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2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4886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614BC44E-2AFB-5E8D-A220-340C298D0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6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497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églis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6A949E79-EB86-EFDA-2365-37D43FD8B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23222"/>
            <a:ext cx="5046345" cy="683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668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28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3F0E0C71-3EF9-0C08-8270-41AFB30FC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678"/>
            <a:ext cx="4878705" cy="685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340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lieu de cult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67EB0438-9808-3C23-492C-41DE0C6EBB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" y="1171575"/>
            <a:ext cx="908242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95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2521127E-6635-2101-800C-245B96998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6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9877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tatue, mammifère&#10;&#10;Le contenu généré par l’IA peut être incorrect.">
            <a:extLst>
              <a:ext uri="{FF2B5EF4-FFF2-40B4-BE49-F238E27FC236}">
                <a16:creationId xmlns:a16="http://schemas.microsoft.com/office/drawing/2014/main" id="{28E56084-FD24-7FF4-7833-40478991B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7688"/>
            <a:ext cx="5067300" cy="681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4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582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tatue, Sculptur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9108046C-79DB-BDBD-11A3-5EDFA3277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76" y="11346"/>
            <a:ext cx="4598670" cy="684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669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512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5AA59A9A-A00B-A5D5-283A-2DDF13232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824" y="15566"/>
            <a:ext cx="5800725" cy="677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40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2495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plein air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83560AA9-0762-9F55-DC0B-D8EEC9BE2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4" y="7688"/>
            <a:ext cx="5076825" cy="682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68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9BCFFE43-8512-E2BA-09E3-DEB27AF3A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2964"/>
            <a:ext cx="9154182" cy="5137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7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E859B795-3AB2-C351-BF6B-730B4DCC5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4" y="-2048"/>
            <a:ext cx="6379845" cy="686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7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727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orloge, plein air, Horloge murale&#10;&#10;Le contenu généré par l’IA peut être incorrect.">
            <a:extLst>
              <a:ext uri="{FF2B5EF4-FFF2-40B4-BE49-F238E27FC236}">
                <a16:creationId xmlns:a16="http://schemas.microsoft.com/office/drawing/2014/main" id="{91E2C7EB-A147-AA6A-3AFA-257D56970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75" y="36957"/>
            <a:ext cx="4886325" cy="677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53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art, Sculpture&#10;&#10;Le contenu généré par l’IA peut être incorrect.">
            <a:extLst>
              <a:ext uri="{FF2B5EF4-FFF2-40B4-BE49-F238E27FC236}">
                <a16:creationId xmlns:a16="http://schemas.microsoft.com/office/drawing/2014/main" id="{C3F007E7-DCA5-D8EF-7156-D79B23FE9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38604"/>
            <a:ext cx="7740015" cy="6819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64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4A554B95-2613-3B72-E462-70EFA4FC9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4" y="-1270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58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2027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bâtiment, Sculpture&#10;&#10;Le contenu généré par l’IA peut être incorrect.">
            <a:extLst>
              <a:ext uri="{FF2B5EF4-FFF2-40B4-BE49-F238E27FC236}">
                <a16:creationId xmlns:a16="http://schemas.microsoft.com/office/drawing/2014/main" id="{C17BF5FE-CB64-1538-50BE-303D9D38B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75" y="20544"/>
            <a:ext cx="6974205" cy="6837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3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, fenêtre&#10;&#10;Le contenu généré par l’IA peut être incorrect.">
            <a:extLst>
              <a:ext uri="{FF2B5EF4-FFF2-40B4-BE49-F238E27FC236}">
                <a16:creationId xmlns:a16="http://schemas.microsoft.com/office/drawing/2014/main" id="{503DF2C8-EA1F-E707-1DB0-DF3669CAEC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0084"/>
            <a:ext cx="9166178" cy="551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70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plein air, Sculpture&#10;&#10;Le contenu généré par l’IA peut être incorrect.">
            <a:extLst>
              <a:ext uri="{FF2B5EF4-FFF2-40B4-BE49-F238E27FC236}">
                <a16:creationId xmlns:a16="http://schemas.microsoft.com/office/drawing/2014/main" id="{99ED2CDC-D568-3BEE-6A2C-6C1D27CF6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-23073"/>
            <a:ext cx="7385685" cy="688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6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12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loge, églis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A47D5413-F802-312A-F650-F038E0BED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965" y="1"/>
            <a:ext cx="5137785" cy="686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68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384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plein air, sculpture&#10;&#10;Le contenu généré par l’IA peut être incorrect.">
            <a:extLst>
              <a:ext uri="{FF2B5EF4-FFF2-40B4-BE49-F238E27FC236}">
                <a16:creationId xmlns:a16="http://schemas.microsoft.com/office/drawing/2014/main" id="{0B3E993B-DA62-61B7-5EFA-2FB84F737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-10345"/>
            <a:ext cx="5019675" cy="681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96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79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plein air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6A24717A-15E7-0BBA-3607-C05D972FB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124" y="16196"/>
            <a:ext cx="5633085" cy="684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23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252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t, bâtiment, chapelle&#10;&#10;Le contenu généré par l’IA peut être incorrect.">
            <a:extLst>
              <a:ext uri="{FF2B5EF4-FFF2-40B4-BE49-F238E27FC236}">
                <a16:creationId xmlns:a16="http://schemas.microsoft.com/office/drawing/2014/main" id="{3AE36017-E5D8-2562-35A9-53CA53EA6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7636"/>
            <a:ext cx="5137785" cy="686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hitecture gothiqu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A90CDCF5-15FF-B7C2-D69E-438138E3E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11" y="952499"/>
            <a:ext cx="9154583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19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t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D33F5C4F-EA03-835C-52A9-B9119145C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50" y="-20289"/>
            <a:ext cx="5812155" cy="6878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2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Sculpture, Moulures&#10;&#10;Le contenu généré par l’IA peut être incorrect.">
            <a:extLst>
              <a:ext uri="{FF2B5EF4-FFF2-40B4-BE49-F238E27FC236}">
                <a16:creationId xmlns:a16="http://schemas.microsoft.com/office/drawing/2014/main" id="{5811DA42-A5FA-3159-70DD-598FBDE60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9" y="647700"/>
            <a:ext cx="9137741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40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932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église, statue, Sculpture&#10;&#10;Le contenu généré par l’IA peut être incorrect.">
            <a:extLst>
              <a:ext uri="{FF2B5EF4-FFF2-40B4-BE49-F238E27FC236}">
                <a16:creationId xmlns:a16="http://schemas.microsoft.com/office/drawing/2014/main" id="{BF92A3CE-2EC8-287D-70E4-9DA49E501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75" y="6397"/>
            <a:ext cx="6120765" cy="685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47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361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loge, ar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05F9F26B-B7AC-CB92-2DFC-95A976850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35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874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33962E84-8A63-53BD-1A3D-2AA4403FBC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-2579"/>
            <a:ext cx="5057775" cy="685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40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église, Sculpture&#10;&#10;Le contenu généré par l’IA peut être incorrect.">
            <a:extLst>
              <a:ext uri="{FF2B5EF4-FFF2-40B4-BE49-F238E27FC236}">
                <a16:creationId xmlns:a16="http://schemas.microsoft.com/office/drawing/2014/main" id="{D6295E27-926F-E6D3-627F-0146B408F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91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617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culpture, ar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FBE72044-E25B-B2C4-F05C-1EA988C46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275" y="9465"/>
            <a:ext cx="5486399" cy="6815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8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église, bâtiment&#10;&#10;Le contenu généré par l’IA peut être incorrect.">
            <a:extLst>
              <a:ext uri="{FF2B5EF4-FFF2-40B4-BE49-F238E27FC236}">
                <a16:creationId xmlns:a16="http://schemas.microsoft.com/office/drawing/2014/main" id="{4B929E9A-2F48-574A-2729-B8BFF496DA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25" y="14725"/>
            <a:ext cx="7082789" cy="68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9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0263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t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0288139A-AF8D-B3EB-3EEF-CAD7C906A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49161"/>
            <a:ext cx="6332220" cy="6808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2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9075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plein air, art, statue&#10;&#10;Le contenu généré par l’IA peut être incorrect.">
            <a:extLst>
              <a:ext uri="{FF2B5EF4-FFF2-40B4-BE49-F238E27FC236}">
                <a16:creationId xmlns:a16="http://schemas.microsoft.com/office/drawing/2014/main" id="{062EC78B-8329-39AF-22DB-69548530B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28065"/>
            <a:ext cx="5153025" cy="690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9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106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, Sculpture sur pierre, Sculpture&#10;&#10;Le contenu généré par l’IA peut être incorrect.">
            <a:extLst>
              <a:ext uri="{FF2B5EF4-FFF2-40B4-BE49-F238E27FC236}">
                <a16:creationId xmlns:a16="http://schemas.microsoft.com/office/drawing/2014/main" id="{BF3E3319-740A-53CD-A516-4E04D4075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4" y="-12700"/>
            <a:ext cx="5191125" cy="692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57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383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église, statue, plein air&#10;&#10;Le contenu généré par l’IA peut être incorrect.">
            <a:extLst>
              <a:ext uri="{FF2B5EF4-FFF2-40B4-BE49-F238E27FC236}">
                <a16:creationId xmlns:a16="http://schemas.microsoft.com/office/drawing/2014/main" id="{D1876BBC-670D-3374-7CBC-0F3941E9F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81600" cy="690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0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Sculpture, église&#10;&#10;Le contenu généré par l’IA peut être incorrect.">
            <a:extLst>
              <a:ext uri="{FF2B5EF4-FFF2-40B4-BE49-F238E27FC236}">
                <a16:creationId xmlns:a16="http://schemas.microsoft.com/office/drawing/2014/main" id="{C34B69ED-F16B-F30C-C78A-7A723A811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4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3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1000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7F71C339-E543-7099-80E6-C74D24DA0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-2579"/>
            <a:ext cx="5057775" cy="685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851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, plein air, mammifère&#10;&#10;Le contenu généré par l’IA peut être incorrect.">
            <a:extLst>
              <a:ext uri="{FF2B5EF4-FFF2-40B4-BE49-F238E27FC236}">
                <a16:creationId xmlns:a16="http://schemas.microsoft.com/office/drawing/2014/main" id="{B837761D-A88A-4D1D-1465-1BF86333B8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23758"/>
            <a:ext cx="4914899" cy="681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855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310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décagone 1">
            <a:extLst>
              <a:ext uri="{FF2B5EF4-FFF2-40B4-BE49-F238E27FC236}">
                <a16:creationId xmlns:a16="http://schemas.microsoft.com/office/drawing/2014/main" id="{63F96C23-989D-6DFC-65C0-8E20DDB1B9BC}"/>
              </a:ext>
            </a:extLst>
          </p:cNvPr>
          <p:cNvSpPr>
            <a:spLocks noChangeAspect="1"/>
          </p:cNvSpPr>
          <p:nvPr/>
        </p:nvSpPr>
        <p:spPr>
          <a:xfrm>
            <a:off x="5369396" y="1928763"/>
            <a:ext cx="540000" cy="540000"/>
          </a:xfrm>
          <a:prstGeom prst="dodecagon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DB9853-EF0B-3833-83C0-EB729BF27E38}"/>
              </a:ext>
            </a:extLst>
          </p:cNvPr>
          <p:cNvSpPr txBox="1"/>
          <p:nvPr/>
        </p:nvSpPr>
        <p:spPr>
          <a:xfrm>
            <a:off x="152400" y="447629"/>
            <a:ext cx="5312246" cy="611192"/>
          </a:xfrm>
          <a:prstGeom prst="rect">
            <a:avLst/>
          </a:prstGeom>
          <a:noFill/>
        </p:spPr>
        <p:txBody>
          <a:bodyPr wrap="square" lIns="85475" tIns="42735" rIns="85475" bIns="42735" rtlCol="0">
            <a:spAutoFit/>
          </a:bodyPr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Musique  de  Taizé</a:t>
            </a:r>
            <a:endParaRPr kumimoji="0" lang="fr-FR" sz="2842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pic>
        <p:nvPicPr>
          <p:cNvPr id="4" name="Image 3" descr="f1daPhotographe.gif">
            <a:extLst>
              <a:ext uri="{FF2B5EF4-FFF2-40B4-BE49-F238E27FC236}">
                <a16:creationId xmlns:a16="http://schemas.microsoft.com/office/drawing/2014/main" id="{A2F3B9FF-48FF-59E6-7374-633C7D0D3E2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3219225"/>
            <a:ext cx="1692285" cy="1692000"/>
          </a:xfrm>
          <a:prstGeom prst="rect">
            <a:avLst/>
          </a:prstGeom>
        </p:spPr>
      </p:pic>
      <p:pic>
        <p:nvPicPr>
          <p:cNvPr id="5" name="Picture 2" descr="C:\IM\IM\Identities\{20778270-09D0-4E54-8F7B-3114953C022E}\Signature\{55F25316-80BD-4F7C-996C-7B8069AFDF79}\ROLAND~166667.GIF">
            <a:extLst>
              <a:ext uri="{FF2B5EF4-FFF2-40B4-BE49-F238E27FC236}">
                <a16:creationId xmlns:a16="http://schemas.microsoft.com/office/drawing/2014/main" id="{32187F17-F91E-C0B0-2FAD-BEA9A75F83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3799" y="4065225"/>
            <a:ext cx="1337252" cy="623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04D00D-2D9A-6B30-297C-1D5E3AA91E6B}"/>
              </a:ext>
            </a:extLst>
          </p:cNvPr>
          <p:cNvSpPr txBox="1"/>
          <p:nvPr/>
        </p:nvSpPr>
        <p:spPr>
          <a:xfrm rot="18378657">
            <a:off x="3112024" y="3997862"/>
            <a:ext cx="2001775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Création</a:t>
            </a:r>
            <a:endParaRPr kumimoji="0" lang="fr-FR" sz="3056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4A59367-50BF-C682-BF34-CC06EA51C59C}"/>
              </a:ext>
            </a:extLst>
          </p:cNvPr>
          <p:cNvSpPr txBox="1"/>
          <p:nvPr/>
        </p:nvSpPr>
        <p:spPr>
          <a:xfrm>
            <a:off x="6823450" y="1419225"/>
            <a:ext cx="2000556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Internet</a:t>
            </a:r>
            <a:endParaRPr kumimoji="0" lang="fr-FR" sz="3838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8" name="Étoile à 12 branches 6">
            <a:extLst>
              <a:ext uri="{FF2B5EF4-FFF2-40B4-BE49-F238E27FC236}">
                <a16:creationId xmlns:a16="http://schemas.microsoft.com/office/drawing/2014/main" id="{BB590FC2-05C0-49C1-95BC-A0FE6AEA1CBD}"/>
              </a:ext>
            </a:extLst>
          </p:cNvPr>
          <p:cNvSpPr>
            <a:spLocks/>
          </p:cNvSpPr>
          <p:nvPr/>
        </p:nvSpPr>
        <p:spPr>
          <a:xfrm>
            <a:off x="8177820" y="5047884"/>
            <a:ext cx="850883" cy="486137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475" tIns="42735" rIns="85475" bIns="42735" rtlCol="0" anchor="ctr"/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6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2686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CD9AD22-19A5-45E8-D291-45BCA2988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6722" y="6220441"/>
            <a:ext cx="836856" cy="347784"/>
          </a:xfrm>
          <a:prstGeom prst="rect">
            <a:avLst/>
          </a:prstGeom>
        </p:spPr>
      </p:pic>
      <p:pic>
        <p:nvPicPr>
          <p:cNvPr id="10" name="Image 9" descr="C-est-fini.gif">
            <a:extLst>
              <a:ext uri="{FF2B5EF4-FFF2-40B4-BE49-F238E27FC236}">
                <a16:creationId xmlns:a16="http://schemas.microsoft.com/office/drawing/2014/main" id="{F28B0035-C1EA-BB36-9204-58B7FDB999B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10751" y="3563896"/>
            <a:ext cx="1002827" cy="1002658"/>
          </a:xfrm>
          <a:prstGeom prst="rect">
            <a:avLst/>
          </a:prstGeom>
        </p:spPr>
      </p:pic>
      <p:pic>
        <p:nvPicPr>
          <p:cNvPr id="20" name="Image 19" descr="Une image contenant instrument de musique, guitare, musique, instrument à cordes&#10;&#10;Le contenu généré par l’IA peut être incorrect.">
            <a:extLst>
              <a:ext uri="{FF2B5EF4-FFF2-40B4-BE49-F238E27FC236}">
                <a16:creationId xmlns:a16="http://schemas.microsoft.com/office/drawing/2014/main" id="{AD52F52B-75CC-CD0F-C80C-4C74D648C6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160" y="1625789"/>
            <a:ext cx="1620000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5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  <p:bldP spid="7" grpId="0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Microsoft Office PowerPoint</Application>
  <PresentationFormat>Affichage à l'écran (4:3)</PresentationFormat>
  <Paragraphs>17</Paragraphs>
  <Slides>78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78</vt:i4>
      </vt:variant>
    </vt:vector>
  </HeadingPairs>
  <TitlesOfParts>
    <vt:vector size="88" baseType="lpstr">
      <vt:lpstr>Aptos</vt:lpstr>
      <vt:lpstr>Aptos Display</vt:lpstr>
      <vt:lpstr>Arial</vt:lpstr>
      <vt:lpstr>Chiller</vt:lpstr>
      <vt:lpstr>Coiny</vt:lpstr>
      <vt:lpstr>Courgette</vt:lpstr>
      <vt:lpstr>Permanent Marker</vt:lpstr>
      <vt:lpstr>Rockwell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7</cp:revision>
  <dcterms:created xsi:type="dcterms:W3CDTF">2026-02-06T15:40:30Z</dcterms:created>
  <dcterms:modified xsi:type="dcterms:W3CDTF">2026-02-07T22:31:41Z</dcterms:modified>
</cp:coreProperties>
</file>