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708" r:id="rId2"/>
  </p:sldMasterIdLst>
  <p:sldIdLst>
    <p:sldId id="426" r:id="rId3"/>
    <p:sldId id="357" r:id="rId4"/>
    <p:sldId id="368" r:id="rId5"/>
    <p:sldId id="358" r:id="rId6"/>
    <p:sldId id="365" r:id="rId7"/>
    <p:sldId id="359" r:id="rId8"/>
    <p:sldId id="369" r:id="rId9"/>
    <p:sldId id="360" r:id="rId10"/>
    <p:sldId id="367" r:id="rId11"/>
    <p:sldId id="361" r:id="rId12"/>
    <p:sldId id="362" r:id="rId13"/>
    <p:sldId id="363" r:id="rId14"/>
    <p:sldId id="364" r:id="rId15"/>
    <p:sldId id="366" r:id="rId16"/>
    <p:sldId id="370" r:id="rId17"/>
    <p:sldId id="371" r:id="rId18"/>
    <p:sldId id="372" r:id="rId19"/>
    <p:sldId id="373" r:id="rId20"/>
    <p:sldId id="378" r:id="rId21"/>
    <p:sldId id="374" r:id="rId22"/>
    <p:sldId id="375" r:id="rId23"/>
    <p:sldId id="377" r:id="rId24"/>
    <p:sldId id="376" r:id="rId25"/>
    <p:sldId id="379" r:id="rId26"/>
    <p:sldId id="380" r:id="rId27"/>
    <p:sldId id="381" r:id="rId28"/>
    <p:sldId id="382" r:id="rId29"/>
    <p:sldId id="383" r:id="rId30"/>
    <p:sldId id="384" r:id="rId31"/>
    <p:sldId id="385" r:id="rId32"/>
    <p:sldId id="386" r:id="rId33"/>
    <p:sldId id="394" r:id="rId34"/>
    <p:sldId id="387" r:id="rId35"/>
    <p:sldId id="396" r:id="rId36"/>
    <p:sldId id="388" r:id="rId37"/>
    <p:sldId id="389" r:id="rId38"/>
    <p:sldId id="390" r:id="rId39"/>
    <p:sldId id="391" r:id="rId40"/>
    <p:sldId id="395" r:id="rId41"/>
    <p:sldId id="392" r:id="rId42"/>
    <p:sldId id="393" r:id="rId43"/>
    <p:sldId id="397" r:id="rId44"/>
    <p:sldId id="403" r:id="rId45"/>
    <p:sldId id="404" r:id="rId46"/>
    <p:sldId id="405" r:id="rId47"/>
    <p:sldId id="407" r:id="rId48"/>
    <p:sldId id="408" r:id="rId49"/>
    <p:sldId id="400" r:id="rId50"/>
    <p:sldId id="406" r:id="rId51"/>
    <p:sldId id="409" r:id="rId52"/>
    <p:sldId id="410" r:id="rId53"/>
    <p:sldId id="414" r:id="rId54"/>
    <p:sldId id="411" r:id="rId55"/>
    <p:sldId id="401" r:id="rId56"/>
    <p:sldId id="413" r:id="rId57"/>
    <p:sldId id="415" r:id="rId58"/>
    <p:sldId id="416" r:id="rId59"/>
    <p:sldId id="417" r:id="rId60"/>
    <p:sldId id="418" r:id="rId61"/>
    <p:sldId id="419" r:id="rId62"/>
    <p:sldId id="399" r:id="rId63"/>
    <p:sldId id="421" r:id="rId64"/>
    <p:sldId id="422" r:id="rId65"/>
    <p:sldId id="423" r:id="rId66"/>
    <p:sldId id="424" r:id="rId67"/>
    <p:sldId id="425" r:id="rId68"/>
    <p:sldId id="420" r:id="rId69"/>
    <p:sldId id="356" r:id="rId70"/>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h65GMSiMEAOtaxK7sDhC9Q==" hashData="QHY8H7FVfbNdM7iJVq3Na1DOrPo2C1siATxw6jk/oOP1kmHn40zomWfYZJYmh/ZAmolbYghsd+VYme06JuCDEw=="/>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p:scale>
          <a:sx n="60" d="100"/>
          <a:sy n="60" d="100"/>
        </p:scale>
        <p:origin x="1234" y="485"/>
      </p:cViewPr>
      <p:guideLst/>
    </p:cSldViewPr>
  </p:slideViewPr>
  <p:notesTextViewPr>
    <p:cViewPr>
      <p:scale>
        <a:sx n="1" d="1"/>
        <a:sy n="1" d="1"/>
      </p:scale>
      <p:origin x="0" y="0"/>
    </p:cViewPr>
  </p:notesTextViewPr>
  <p:sorterViewPr>
    <p:cViewPr>
      <p:scale>
        <a:sx n="100" d="100"/>
        <a:sy n="100" d="100"/>
      </p:scale>
      <p:origin x="0" y="-1721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 Type="http://schemas.openxmlformats.org/officeDocument/2006/relationships/slide" Target="slides/slide5.xml"/><Relationship Id="rId7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9DCDA0-D095-7F17-1179-B1B6907CDD76}"/>
              </a:ext>
            </a:extLst>
          </p:cNvPr>
          <p:cNvSpPr>
            <a:spLocks noGrp="1"/>
          </p:cNvSpPr>
          <p:nvPr>
            <p:ph type="ctrTitle"/>
          </p:nvPr>
        </p:nvSpPr>
        <p:spPr>
          <a:xfrm>
            <a:off x="1143000" y="1122363"/>
            <a:ext cx="6858000" cy="2387600"/>
          </a:xfrm>
        </p:spPr>
        <p:txBody>
          <a:bodyPr anchor="b"/>
          <a:lstStyle>
            <a:lvl1pPr algn="ctr">
              <a:defRPr sz="4500"/>
            </a:lvl1pPr>
          </a:lstStyle>
          <a:p>
            <a:r>
              <a:rPr lang="fr-FR"/>
              <a:t>Modifiez le style du titre</a:t>
            </a:r>
          </a:p>
        </p:txBody>
      </p:sp>
      <p:sp>
        <p:nvSpPr>
          <p:cNvPr id="3" name="Sous-titre 2">
            <a:extLst>
              <a:ext uri="{FF2B5EF4-FFF2-40B4-BE49-F238E27FC236}">
                <a16:creationId xmlns:a16="http://schemas.microsoft.com/office/drawing/2014/main" id="{62318947-4DC4-E316-8107-70A17A763150}"/>
              </a:ext>
            </a:extLst>
          </p:cNvPr>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6E081A1D-6A25-D806-3ABB-B08D4D53D131}"/>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DFD0FB49-11F8-486D-1F43-10BE62EE429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5CCAB4F-B804-4263-0FF3-7E20611C99FE}"/>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185801488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6B7BC5-96F3-D77F-7BB3-A7AB91192E7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9C6BA28-E5BD-03C4-0AC4-E902BAFA6E5F}"/>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898CB67-E445-DD13-5F11-C5B462FC72F6}"/>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A8CB03BA-C76F-23CC-7B13-C59762AA89C9}"/>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3CCE83B0-6360-C718-79CD-045492E6118C}"/>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3121421051"/>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234EF56-DFA3-60A1-5FC4-5E35610C314F}"/>
              </a:ext>
            </a:extLst>
          </p:cNvPr>
          <p:cNvSpPr>
            <a:spLocks noGrp="1"/>
          </p:cNvSpPr>
          <p:nvPr>
            <p:ph type="title"/>
          </p:nvPr>
        </p:nvSpPr>
        <p:spPr>
          <a:xfrm>
            <a:off x="623888" y="1709739"/>
            <a:ext cx="7886700" cy="2852737"/>
          </a:xfrm>
        </p:spPr>
        <p:txBody>
          <a:bodyPr anchor="b"/>
          <a:lstStyle>
            <a:lvl1pPr>
              <a:defRPr sz="4500"/>
            </a:lvl1pPr>
          </a:lstStyle>
          <a:p>
            <a:r>
              <a:rPr lang="fr-FR"/>
              <a:t>Modifiez le style du titre</a:t>
            </a:r>
          </a:p>
        </p:txBody>
      </p:sp>
      <p:sp>
        <p:nvSpPr>
          <p:cNvPr id="3" name="Espace réservé du texte 2">
            <a:extLst>
              <a:ext uri="{FF2B5EF4-FFF2-40B4-BE49-F238E27FC236}">
                <a16:creationId xmlns:a16="http://schemas.microsoft.com/office/drawing/2014/main" id="{9625556C-1195-F128-9BCD-3B6C82FE761C}"/>
              </a:ext>
            </a:extLst>
          </p:cNvPr>
          <p:cNvSpPr>
            <a:spLocks noGrp="1"/>
          </p:cNvSpPr>
          <p:nvPr>
            <p:ph type="body" idx="1"/>
          </p:nvPr>
        </p:nvSpPr>
        <p:spPr>
          <a:xfrm>
            <a:off x="623888" y="4589464"/>
            <a:ext cx="7886700" cy="1500187"/>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C14D7D3-8076-B546-071F-9AA5054BCD33}"/>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32591597-8E73-C31D-0909-29D99FC432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74E9354F-BE79-5DE6-4117-588410861A8D}"/>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38992004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848900B-EA8C-63DB-B25D-72B3E0A66685}"/>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AB8EAD0B-C476-1C3A-9E89-1613ECFFE265}"/>
              </a:ext>
            </a:extLst>
          </p:cNvPr>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FF942CCB-7715-A6A8-6249-D10ACBED01B8}"/>
              </a:ext>
            </a:extLst>
          </p:cNvPr>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8252D15D-9AB4-991C-5DF5-0625B8FC0DD9}"/>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6" name="Espace réservé du pied de page 5">
            <a:extLst>
              <a:ext uri="{FF2B5EF4-FFF2-40B4-BE49-F238E27FC236}">
                <a16:creationId xmlns:a16="http://schemas.microsoft.com/office/drawing/2014/main" id="{98526DE1-0E28-D032-F656-E440D6EC957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14AB922-9EA1-6BBA-3280-E16A3EAC3180}"/>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370238878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17FA9F0-B188-0107-2E29-4FB9B809335E}"/>
              </a:ext>
            </a:extLst>
          </p:cNvPr>
          <p:cNvSpPr>
            <a:spLocks noGrp="1"/>
          </p:cNvSpPr>
          <p:nvPr>
            <p:ph type="title"/>
          </p:nvPr>
        </p:nvSpPr>
        <p:spPr>
          <a:xfrm>
            <a:off x="629841" y="365126"/>
            <a:ext cx="78867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CDFBC08A-537E-DBB8-F273-6385EE0C8F6F}"/>
              </a:ext>
            </a:extLst>
          </p:cNvPr>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93A6408C-176D-DF25-F201-FE3B5DE8365F}"/>
              </a:ext>
            </a:extLst>
          </p:cNvPr>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300E8A31-2E45-D938-E125-80EF46792B30}"/>
              </a:ext>
            </a:extLst>
          </p:cNvPr>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E3881E9-E787-6106-8546-B59651096168}"/>
              </a:ext>
            </a:extLst>
          </p:cNvPr>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EB2FAE93-ECC1-3DDE-B572-FBC2747F0750}"/>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8" name="Espace réservé du pied de page 7">
            <a:extLst>
              <a:ext uri="{FF2B5EF4-FFF2-40B4-BE49-F238E27FC236}">
                <a16:creationId xmlns:a16="http://schemas.microsoft.com/office/drawing/2014/main" id="{E98322B0-EB57-D09F-8235-EE95716842D8}"/>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7A60D62-A563-7AFB-8B87-2C24AB84BF3E}"/>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382273626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712C996-0B34-D16C-FC21-F2A06B09583A}"/>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E24AE1F0-E23F-D600-ED10-7A403813F25A}"/>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4" name="Espace réservé du pied de page 3">
            <a:extLst>
              <a:ext uri="{FF2B5EF4-FFF2-40B4-BE49-F238E27FC236}">
                <a16:creationId xmlns:a16="http://schemas.microsoft.com/office/drawing/2014/main" id="{478EBE08-EBD0-5F21-30EB-6953FB47C47A}"/>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3F7C27BD-E5FA-D673-7A83-B81B0BFD361E}"/>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34499525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CD366215-B4F7-AA4D-38B4-B5E0006830A2}"/>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3" name="Espace réservé du pied de page 2">
            <a:extLst>
              <a:ext uri="{FF2B5EF4-FFF2-40B4-BE49-F238E27FC236}">
                <a16:creationId xmlns:a16="http://schemas.microsoft.com/office/drawing/2014/main" id="{DBA1CBF0-9B96-60E3-9F61-F33CB8871BC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F8BC3DA0-759B-4E45-E4CC-A58CF1A55DB7}"/>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3596030912"/>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6DD2C72-D7ED-8187-0C29-A9164C56F337}"/>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du contenu 2">
            <a:extLst>
              <a:ext uri="{FF2B5EF4-FFF2-40B4-BE49-F238E27FC236}">
                <a16:creationId xmlns:a16="http://schemas.microsoft.com/office/drawing/2014/main" id="{996FCD88-23D5-3870-350F-4AE3B59DDA04}"/>
              </a:ext>
            </a:extLst>
          </p:cNvPr>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1392C45-795B-BAC7-33DC-6CD329228A8F}"/>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DB6937D-D3FC-A57D-8AA3-6FBD7B648CBC}"/>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6" name="Espace réservé du pied de page 5">
            <a:extLst>
              <a:ext uri="{FF2B5EF4-FFF2-40B4-BE49-F238E27FC236}">
                <a16:creationId xmlns:a16="http://schemas.microsoft.com/office/drawing/2014/main" id="{A9F596BE-04B6-6450-CA47-9C2A3F56CE6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22DC526-29BA-38B6-316B-D692B34C1CE6}"/>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967595696"/>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2C56B48-6C45-AAC8-E80F-EEEF8F3F76FB}"/>
              </a:ext>
            </a:extLst>
          </p:cNvPr>
          <p:cNvSpPr>
            <a:spLocks noGrp="1"/>
          </p:cNvSpPr>
          <p:nvPr>
            <p:ph type="title"/>
          </p:nvPr>
        </p:nvSpPr>
        <p:spPr>
          <a:xfrm>
            <a:off x="629841" y="457200"/>
            <a:ext cx="2949178" cy="1600200"/>
          </a:xfrm>
        </p:spPr>
        <p:txBody>
          <a:bodyPr anchor="b"/>
          <a:lstStyle>
            <a:lvl1pPr>
              <a:defRPr sz="2400"/>
            </a:lvl1pPr>
          </a:lstStyle>
          <a:p>
            <a:r>
              <a:rPr lang="fr-FR"/>
              <a:t>Modifiez le style du titre</a:t>
            </a:r>
          </a:p>
        </p:txBody>
      </p:sp>
      <p:sp>
        <p:nvSpPr>
          <p:cNvPr id="3" name="Espace réservé pour une image  2">
            <a:extLst>
              <a:ext uri="{FF2B5EF4-FFF2-40B4-BE49-F238E27FC236}">
                <a16:creationId xmlns:a16="http://schemas.microsoft.com/office/drawing/2014/main" id="{77041E0C-799E-758C-BFF3-B400E0C2BB64}"/>
              </a:ext>
            </a:extLst>
          </p:cNvPr>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fr-FR"/>
          </a:p>
        </p:txBody>
      </p:sp>
      <p:sp>
        <p:nvSpPr>
          <p:cNvPr id="4" name="Espace réservé du texte 3">
            <a:extLst>
              <a:ext uri="{FF2B5EF4-FFF2-40B4-BE49-F238E27FC236}">
                <a16:creationId xmlns:a16="http://schemas.microsoft.com/office/drawing/2014/main" id="{A7B7F961-BFA8-DC57-DA4F-EE8708A10180}"/>
              </a:ext>
            </a:extLst>
          </p:cNvPr>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845B2663-F479-9117-FF18-E705119CE142}"/>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6" name="Espace réservé du pied de page 5">
            <a:extLst>
              <a:ext uri="{FF2B5EF4-FFF2-40B4-BE49-F238E27FC236}">
                <a16:creationId xmlns:a16="http://schemas.microsoft.com/office/drawing/2014/main" id="{08898401-E247-065B-D246-4440DF238EE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F75C1D00-B39E-2AF1-5E48-ACC4D7099CA4}"/>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1034685712"/>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BE305D6-94B7-E7C2-6FDC-B2928C97AF4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F0496CBB-0A38-A749-059F-43B04A855F02}"/>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1752D57-F1AB-66EA-D8C5-B08D34AE785E}"/>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AF48339A-EFA4-9CB4-944C-0FABC4B4DC6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1E517B1-5DE9-1FDC-D20D-98F827811750}"/>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248819849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F264E437-CB38-DA88-7F08-2C4BEF8B4BD3}"/>
              </a:ext>
            </a:extLst>
          </p:cNvPr>
          <p:cNvSpPr>
            <a:spLocks noGrp="1"/>
          </p:cNvSpPr>
          <p:nvPr>
            <p:ph type="title" orient="vert"/>
          </p:nvPr>
        </p:nvSpPr>
        <p:spPr>
          <a:xfrm>
            <a:off x="6543675" y="365125"/>
            <a:ext cx="1971675"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7E9B5DD5-2C30-2E96-7512-0E55B8A4CBE5}"/>
              </a:ext>
            </a:extLst>
          </p:cNvPr>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DF32726-7B84-BAA2-ABE7-45D60EE92AAD}"/>
              </a:ext>
            </a:extLst>
          </p:cNvPr>
          <p:cNvSpPr>
            <a:spLocks noGrp="1"/>
          </p:cNvSpPr>
          <p:nvPr>
            <p:ph type="dt" sz="half" idx="10"/>
          </p:nvPr>
        </p:nvSpPr>
        <p:spPr/>
        <p:txBody>
          <a:bodyPr/>
          <a:lstStyle/>
          <a:p>
            <a:fld id="{F76C0A1E-FE4F-4FB3-B304-6E12A1064A64}"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D1A7BB89-501C-2845-71BF-46C2BF30FFC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8429F6EF-F010-CD17-6188-FFB5419F95BE}"/>
              </a:ext>
            </a:extLst>
          </p:cNvPr>
          <p:cNvSpPr>
            <a:spLocks noGrp="1"/>
          </p:cNvSpPr>
          <p:nvPr>
            <p:ph type="sldNum" sz="quarter" idx="12"/>
          </p:nvPr>
        </p:nvSpPr>
        <p:spPr/>
        <p:txBody>
          <a:bodyPr/>
          <a:lstStyle/>
          <a:p>
            <a:fld id="{01F5D624-73A0-4E67-97A4-29EB11EA4109}" type="slidenum">
              <a:rPr lang="fr-FR" smtClean="0"/>
              <a:t>‹N°›</a:t>
            </a:fld>
            <a:endParaRPr lang="fr-FR"/>
          </a:p>
        </p:txBody>
      </p:sp>
    </p:spTree>
    <p:extLst>
      <p:ext uri="{BB962C8B-B14F-4D97-AF65-F5344CB8AC3E}">
        <p14:creationId xmlns:p14="http://schemas.microsoft.com/office/powerpoint/2010/main" val="1008939054"/>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endParaRPr lang="en-US" dirty="0"/>
          </a:p>
        </p:txBody>
      </p:sp>
      <p:sp>
        <p:nvSpPr>
          <p:cNvPr id="4" name="Date Placeholder 3"/>
          <p:cNvSpPr>
            <a:spLocks noGrp="1"/>
          </p:cNvSpPr>
          <p:nvPr>
            <p:ph type="dt" sz="half" idx="10"/>
          </p:nvPr>
        </p:nvSpPr>
        <p:spPr/>
        <p:txBody>
          <a:bodyPr/>
          <a:lstStyle/>
          <a:p>
            <a:fld id="{A0DFCD20-5068-4047-BCF2-75590DB99B2A}" type="datetimeFigureOut">
              <a:rPr lang="fr-FR" smtClean="0"/>
              <a:t>02/02/2026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106622036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0DFCD20-5068-4047-BCF2-75590DB99B2A}" type="datetimeFigureOut">
              <a:rPr lang="fr-FR" smtClean="0"/>
              <a:t>02/02/2026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2716700452"/>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Date Placeholder 3"/>
          <p:cNvSpPr>
            <a:spLocks noGrp="1"/>
          </p:cNvSpPr>
          <p:nvPr>
            <p:ph type="dt" sz="half" idx="10"/>
          </p:nvPr>
        </p:nvSpPr>
        <p:spPr/>
        <p:txBody>
          <a:bodyPr/>
          <a:lstStyle/>
          <a:p>
            <a:fld id="{A0DFCD20-5068-4047-BCF2-75590DB99B2A}" type="datetimeFigureOut">
              <a:rPr lang="fr-FR" smtClean="0"/>
              <a:t>02/02/2026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2395640323"/>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A0DFCD20-5068-4047-BCF2-75590DB99B2A}" type="datetimeFigureOut">
              <a:rPr lang="fr-FR" smtClean="0"/>
              <a:t>02/02/2026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101659847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A0DFCD20-5068-4047-BCF2-75590DB99B2A}" type="datetimeFigureOut">
              <a:rPr lang="fr-FR" smtClean="0"/>
              <a:t>02/02/2026</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344735504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A0DFCD20-5068-4047-BCF2-75590DB99B2A}" type="datetimeFigureOut">
              <a:rPr lang="fr-FR" smtClean="0"/>
              <a:t>02/02/2026</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8532979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0DFCD20-5068-4047-BCF2-75590DB99B2A}" type="datetimeFigureOut">
              <a:rPr lang="fr-FR" smtClean="0"/>
              <a:t>02/02/2026</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329168028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A0DFCD20-5068-4047-BCF2-75590DB99B2A}" type="datetimeFigureOut">
              <a:rPr lang="fr-FR" smtClean="0"/>
              <a:t>02/02/2026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134165776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Date Placeholder 4"/>
          <p:cNvSpPr>
            <a:spLocks noGrp="1"/>
          </p:cNvSpPr>
          <p:nvPr>
            <p:ph type="dt" sz="half" idx="10"/>
          </p:nvPr>
        </p:nvSpPr>
        <p:spPr/>
        <p:txBody>
          <a:bodyPr/>
          <a:lstStyle/>
          <a:p>
            <a:fld id="{A0DFCD20-5068-4047-BCF2-75590DB99B2A}" type="datetimeFigureOut">
              <a:rPr lang="fr-FR" smtClean="0"/>
              <a:t>02/02/2026</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3272358596"/>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0DFCD20-5068-4047-BCF2-75590DB99B2A}" type="datetimeFigureOut">
              <a:rPr lang="fr-FR" smtClean="0"/>
              <a:t>02/02/2026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306447887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A0DFCD20-5068-4047-BCF2-75590DB99B2A}" type="datetimeFigureOut">
              <a:rPr lang="fr-FR" smtClean="0"/>
              <a:t>02/02/2026</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500B2D28-B715-42CE-9833-467532BE4996}" type="slidenum">
              <a:rPr lang="fr-FR" smtClean="0"/>
              <a:t>‹N°›</a:t>
            </a:fld>
            <a:endParaRPr lang="fr-FR"/>
          </a:p>
        </p:txBody>
      </p:sp>
    </p:spTree>
    <p:extLst>
      <p:ext uri="{BB962C8B-B14F-4D97-AF65-F5344CB8AC3E}">
        <p14:creationId xmlns:p14="http://schemas.microsoft.com/office/powerpoint/2010/main" val="4129443176"/>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2ADF203-44D0-4430-0522-A10C549C3858}"/>
              </a:ext>
            </a:extLst>
          </p:cNvPr>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463C9EC-F78B-C3A5-DA19-5DAECEC009E2}"/>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49AF182-B073-EBFC-5417-C225A58E330B}"/>
              </a:ext>
            </a:extLst>
          </p:cNvPr>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82000"/>
                  </a:schemeClr>
                </a:solidFill>
              </a:defRPr>
            </a:lvl1pPr>
          </a:lstStyle>
          <a:p>
            <a:fld id="{F76C0A1E-FE4F-4FB3-B304-6E12A1064A64}" type="datetimeFigureOut">
              <a:rPr lang="fr-FR" smtClean="0"/>
              <a:t>02/02/2026</a:t>
            </a:fld>
            <a:endParaRPr lang="fr-FR"/>
          </a:p>
        </p:txBody>
      </p:sp>
      <p:sp>
        <p:nvSpPr>
          <p:cNvPr id="5" name="Espace réservé du pied de page 4">
            <a:extLst>
              <a:ext uri="{FF2B5EF4-FFF2-40B4-BE49-F238E27FC236}">
                <a16:creationId xmlns:a16="http://schemas.microsoft.com/office/drawing/2014/main" id="{C3D52BB9-D316-D810-9FD7-9072B45405A8}"/>
              </a:ext>
            </a:extLst>
          </p:cNvPr>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58ABD936-2B94-52F9-57B3-FA7917B64913}"/>
              </a:ext>
            </a:extLst>
          </p:cNvPr>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82000"/>
                  </a:schemeClr>
                </a:solidFill>
              </a:defRPr>
            </a:lvl1pPr>
          </a:lstStyle>
          <a:p>
            <a:fld id="{01F5D624-73A0-4E67-97A4-29EB11EA4109}" type="slidenum">
              <a:rPr lang="fr-FR" smtClean="0"/>
              <a:t>‹N°›</a:t>
            </a:fld>
            <a:endParaRPr lang="fr-FR"/>
          </a:p>
        </p:txBody>
      </p:sp>
    </p:spTree>
    <p:extLst>
      <p:ext uri="{BB962C8B-B14F-4D97-AF65-F5344CB8AC3E}">
        <p14:creationId xmlns:p14="http://schemas.microsoft.com/office/powerpoint/2010/main" val="321054323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fr-FR"/>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76C0A1E-FE4F-4FB3-B304-6E12A1064A64}" type="datetimeFigureOut">
              <a:rPr lang="fr-FR" smtClean="0"/>
              <a:t>02/02/2026</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1F5D624-73A0-4E67-97A4-29EB11EA4109}" type="slidenum">
              <a:rPr lang="fr-FR" smtClean="0"/>
              <a:t>‹N°›</a:t>
            </a:fld>
            <a:endParaRPr lang="fr-FR"/>
          </a:p>
        </p:txBody>
      </p:sp>
    </p:spTree>
    <p:extLst>
      <p:ext uri="{BB962C8B-B14F-4D97-AF65-F5344CB8AC3E}">
        <p14:creationId xmlns:p14="http://schemas.microsoft.com/office/powerpoint/2010/main" val="3737024378"/>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png"/><Relationship Id="rId5" Type="http://schemas.openxmlformats.org/officeDocument/2006/relationships/image" Target="../media/image2.png"/><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jp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9.jp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29.jp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3" Type="http://schemas.openxmlformats.org/officeDocument/2006/relationships/image" Target="../media/image39.jpg"/><Relationship Id="rId2" Type="http://schemas.openxmlformats.org/officeDocument/2006/relationships/image" Target="../media/image38.jpg"/><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18.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8.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18.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g"/><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image" Target="../media/image45.jpg"/><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8.jp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9.jpg"/><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3" Type="http://schemas.openxmlformats.org/officeDocument/2006/relationships/image" Target="../media/image53.jpg"/><Relationship Id="rId2" Type="http://schemas.openxmlformats.org/officeDocument/2006/relationships/image" Target="../media/image52.jpg"/><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2" Type="http://schemas.openxmlformats.org/officeDocument/2006/relationships/image" Target="../media/image56.jpg"/><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2" Type="http://schemas.openxmlformats.org/officeDocument/2006/relationships/image" Target="../media/image57.jpg"/><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2" Type="http://schemas.openxmlformats.org/officeDocument/2006/relationships/image" Target="../media/image58.jpg"/><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2" Type="http://schemas.openxmlformats.org/officeDocument/2006/relationships/image" Target="../media/image59.jpg"/><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2" Type="http://schemas.openxmlformats.org/officeDocument/2006/relationships/image" Target="../media/image60.jpg"/><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2" Type="http://schemas.openxmlformats.org/officeDocument/2006/relationships/image" Target="../media/image61.jpg"/><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2" Type="http://schemas.openxmlformats.org/officeDocument/2006/relationships/image" Target="../media/image62.jpg"/><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2" Type="http://schemas.openxmlformats.org/officeDocument/2006/relationships/image" Target="../media/image63.jpg"/><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2" Type="http://schemas.openxmlformats.org/officeDocument/2006/relationships/image" Target="../media/image64.jpg"/><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2" Type="http://schemas.openxmlformats.org/officeDocument/2006/relationships/image" Target="../media/image65.jpg"/><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2" Type="http://schemas.openxmlformats.org/officeDocument/2006/relationships/image" Target="../media/image66.jpg"/><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2" Type="http://schemas.openxmlformats.org/officeDocument/2006/relationships/image" Target="../media/image67.jpg"/><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18.jpg"/><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3" Type="http://schemas.openxmlformats.org/officeDocument/2006/relationships/image" Target="../media/image68.jpg"/><Relationship Id="rId2" Type="http://schemas.openxmlformats.org/officeDocument/2006/relationships/image" Target="../media/image16.jpg"/><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8" Type="http://schemas.openxmlformats.org/officeDocument/2006/relationships/image" Target="../media/image75.gif"/><Relationship Id="rId3" Type="http://schemas.openxmlformats.org/officeDocument/2006/relationships/image" Target="../media/image70.jpg"/><Relationship Id="rId7" Type="http://schemas.openxmlformats.org/officeDocument/2006/relationships/image" Target="../media/image74.gif"/><Relationship Id="rId2" Type="http://schemas.openxmlformats.org/officeDocument/2006/relationships/image" Target="../media/image69.jpg"/><Relationship Id="rId1" Type="http://schemas.openxmlformats.org/officeDocument/2006/relationships/slideLayout" Target="../slideLayouts/slideLayout18.xml"/><Relationship Id="rId6" Type="http://schemas.openxmlformats.org/officeDocument/2006/relationships/image" Target="../media/image73.png"/><Relationship Id="rId5" Type="http://schemas.openxmlformats.org/officeDocument/2006/relationships/image" Target="../media/image72.gif"/><Relationship Id="rId4" Type="http://schemas.openxmlformats.org/officeDocument/2006/relationships/image" Target="../media/image71.gif"/></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a:stretch>
        </a:blipFill>
        <a:effectLst/>
      </p:bgPr>
    </p:bg>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0D50E3CD-BEDD-9FEC-E4B6-5749CF8FAB92}"/>
              </a:ext>
            </a:extLst>
          </p:cNvPr>
          <p:cNvSpPr txBox="1"/>
          <p:nvPr/>
        </p:nvSpPr>
        <p:spPr>
          <a:xfrm>
            <a:off x="1731628" y="21850"/>
            <a:ext cx="7564892" cy="5632311"/>
          </a:xfrm>
          <a:prstGeom prst="rect">
            <a:avLst/>
          </a:prstGeom>
          <a:noFill/>
          <a:ln>
            <a:noFill/>
          </a:ln>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fr-FR" sz="6000" b="0" i="0" u="none" strike="noStrike" kern="1200" cap="none" spc="0" normalizeH="0" baseline="0" noProof="0" dirty="0">
                <a:ln w="50800">
                  <a:solidFill>
                    <a:prstClr val="black"/>
                  </a:solidFill>
                </a:ln>
                <a:solidFill>
                  <a:prstClr val="white"/>
                </a:solidFill>
                <a:effectLst/>
                <a:uLnTx/>
                <a:uFillTx/>
                <a:latin typeface="Coiny" panose="02000903060500060000" pitchFamily="2" charset="0"/>
                <a:ea typeface="+mn-ea"/>
                <a:cs typeface="+mn-cs"/>
              </a:rPr>
              <a:t>Christian</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fr-FR" sz="6000" b="0" i="0" u="none" strike="noStrike" kern="1200" cap="none" spc="0" normalizeH="0" baseline="0" noProof="0" dirty="0">
                <a:ln w="50800">
                  <a:solidFill>
                    <a:prstClr val="black"/>
                  </a:solidFill>
                </a:ln>
                <a:solidFill>
                  <a:prstClr val="white"/>
                </a:solidFill>
                <a:effectLst/>
                <a:uLnTx/>
                <a:uFillTx/>
                <a:latin typeface="Coiny" panose="02000903060500060000" pitchFamily="2" charset="0"/>
                <a:ea typeface="+mn-ea"/>
                <a:cs typeface="+mn-cs"/>
              </a:rPr>
              <a:t>partage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fr-FR" sz="6000" b="0" i="0" u="none" strike="noStrike" kern="1200" cap="none" spc="0" normalizeH="0" baseline="0" noProof="0" dirty="0">
                <a:ln w="50800">
                  <a:solidFill>
                    <a:prstClr val="black"/>
                  </a:solidFill>
                </a:ln>
                <a:solidFill>
                  <a:prstClr val="white"/>
                </a:solidFill>
                <a:effectLst/>
                <a:uLnTx/>
                <a:uFillTx/>
                <a:latin typeface="Coiny" panose="02000903060500060000" pitchFamily="2" charset="0"/>
                <a:ea typeface="+mn-ea"/>
                <a:cs typeface="+mn-cs"/>
              </a:rPr>
              <a:t>sa découverte</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fr-FR" sz="6000" b="0" i="0" u="none" strike="noStrike" kern="1200" cap="none" spc="0" normalizeH="0" baseline="0" noProof="0" dirty="0">
                <a:ln w="50800">
                  <a:solidFill>
                    <a:prstClr val="black"/>
                  </a:solidFill>
                </a:ln>
                <a:solidFill>
                  <a:prstClr val="white"/>
                </a:solidFill>
                <a:effectLst/>
                <a:uLnTx/>
                <a:uFillTx/>
                <a:latin typeface="Coiny" panose="02000903060500060000" pitchFamily="2" charset="0"/>
                <a:ea typeface="+mn-ea"/>
                <a:cs typeface="+mn-cs"/>
              </a:rPr>
              <a:t>de la Cathédrale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fr-FR" sz="6000" b="0" i="0" u="none" strike="noStrike" kern="1200" cap="none" spc="0" normalizeH="0" baseline="0" noProof="0" dirty="0">
                <a:ln w="50800">
                  <a:solidFill>
                    <a:prstClr val="black"/>
                  </a:solidFill>
                </a:ln>
                <a:solidFill>
                  <a:prstClr val="white"/>
                </a:solidFill>
                <a:effectLst/>
                <a:uLnTx/>
                <a:uFillTx/>
                <a:latin typeface="Coiny" panose="02000903060500060000" pitchFamily="2" charset="0"/>
                <a:ea typeface="+mn-ea"/>
                <a:cs typeface="+mn-cs"/>
              </a:rPr>
              <a:t>Notre-Dame </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fr-FR" sz="6000" b="0" i="0" u="none" strike="noStrike" kern="1200" cap="none" spc="0" normalizeH="0" baseline="0" noProof="0" dirty="0">
                <a:ln w="50800">
                  <a:solidFill>
                    <a:prstClr val="black"/>
                  </a:solidFill>
                </a:ln>
                <a:solidFill>
                  <a:prstClr val="white"/>
                </a:solidFill>
                <a:effectLst/>
                <a:uLnTx/>
                <a:uFillTx/>
                <a:latin typeface="Coiny" panose="02000903060500060000" pitchFamily="2" charset="0"/>
                <a:ea typeface="+mn-ea"/>
                <a:cs typeface="+mn-cs"/>
              </a:rPr>
              <a:t>de Strasbourg</a:t>
            </a:r>
          </a:p>
        </p:txBody>
      </p:sp>
      <p:sp>
        <p:nvSpPr>
          <p:cNvPr id="6" name="ZoneTexte 5">
            <a:extLst>
              <a:ext uri="{FF2B5EF4-FFF2-40B4-BE49-F238E27FC236}">
                <a16:creationId xmlns:a16="http://schemas.microsoft.com/office/drawing/2014/main" id="{506124F8-5006-CCE3-D103-5D8596B5AC18}"/>
              </a:ext>
            </a:extLst>
          </p:cNvPr>
          <p:cNvSpPr txBox="1"/>
          <p:nvPr/>
        </p:nvSpPr>
        <p:spPr>
          <a:xfrm>
            <a:off x="1008000" y="1944418"/>
            <a:ext cx="854500" cy="1323439"/>
          </a:xfrm>
          <a:prstGeom prst="rect">
            <a:avLst/>
          </a:prstGeom>
          <a:noFill/>
        </p:spPr>
        <p:txBody>
          <a:bodyPr wrap="square">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fr-FR" sz="8000" b="0" i="0" u="none" strike="noStrike" kern="1200" cap="none" spc="0" normalizeH="0" baseline="0" noProof="0" dirty="0">
                <a:ln>
                  <a:noFill/>
                </a:ln>
                <a:solidFill>
                  <a:srgbClr val="FF0000"/>
                </a:solidFill>
                <a:effectLst/>
                <a:uLnTx/>
                <a:uFillTx/>
                <a:latin typeface="Aptos" panose="02110004020202020204"/>
                <a:ea typeface="+mn-ea"/>
                <a:cs typeface="+mn-cs"/>
              </a:rPr>
              <a:t>3</a:t>
            </a:r>
          </a:p>
        </p:txBody>
      </p:sp>
      <p:sp>
        <p:nvSpPr>
          <p:cNvPr id="8" name="ZoneTexte 7">
            <a:extLst>
              <a:ext uri="{FF2B5EF4-FFF2-40B4-BE49-F238E27FC236}">
                <a16:creationId xmlns:a16="http://schemas.microsoft.com/office/drawing/2014/main" id="{4B44222D-84F2-1C16-3963-75CA6DB3DD9E}"/>
              </a:ext>
            </a:extLst>
          </p:cNvPr>
          <p:cNvSpPr txBox="1"/>
          <p:nvPr/>
        </p:nvSpPr>
        <p:spPr>
          <a:xfrm>
            <a:off x="140494" y="3996000"/>
            <a:ext cx="1888331" cy="1815882"/>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fr-FR" sz="2800" b="1" i="0" u="none" strike="noStrike" kern="1200" cap="none" spc="0" normalizeH="0" baseline="0" noProof="0" dirty="0">
                <a:ln>
                  <a:noFill/>
                </a:ln>
                <a:solidFill>
                  <a:prstClr val="black"/>
                </a:solidFill>
                <a:effectLst/>
                <a:uLnTx/>
                <a:uFillTx/>
                <a:latin typeface="Chiller" panose="04020404031007020602" pitchFamily="82" charset="0"/>
                <a:ea typeface="+mn-ea"/>
                <a:cs typeface="+mn-cs"/>
              </a:rPr>
              <a:t>L'important est de voir ce qui est invisible pour les autres</a:t>
            </a:r>
          </a:p>
        </p:txBody>
      </p:sp>
      <p:sp>
        <p:nvSpPr>
          <p:cNvPr id="9" name="ZoneTexte 8">
            <a:extLst>
              <a:ext uri="{FF2B5EF4-FFF2-40B4-BE49-F238E27FC236}">
                <a16:creationId xmlns:a16="http://schemas.microsoft.com/office/drawing/2014/main" id="{2AE8D679-9A93-9B0B-EC1F-89AA41144A71}"/>
              </a:ext>
            </a:extLst>
          </p:cNvPr>
          <p:cNvSpPr txBox="1"/>
          <p:nvPr/>
        </p:nvSpPr>
        <p:spPr>
          <a:xfrm>
            <a:off x="0" y="6084000"/>
            <a:ext cx="9144000" cy="830997"/>
          </a:xfrm>
          <a:prstGeom prst="rect">
            <a:avLst/>
          </a:prstGeom>
          <a:solidFill>
            <a:schemeClr val="bg1">
              <a:lumMod val="75000"/>
            </a:schemeClr>
          </a:solidFill>
        </p:spPr>
        <p:txBody>
          <a:bodyPr wrap="square" rtlCol="0">
            <a:spAutoFit/>
          </a:bodyPr>
          <a:lstStyle/>
          <a:p>
            <a:pPr marL="0" marR="0" lvl="0" indent="0" algn="ctr" defTabSz="550325"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w="1905">
                  <a:noFill/>
                </a:ln>
                <a:solidFill>
                  <a:prstClr val="black"/>
                </a:solidFill>
                <a:effectLst/>
                <a:uLnTx/>
                <a:uFillTx/>
                <a:latin typeface="Courgette" pitchFamily="2" charset="0"/>
                <a:ea typeface="+mn-ea"/>
                <a:cs typeface="+mn-cs"/>
              </a:rPr>
              <a:t>Photos  prises  par  un  découvreur  de  la  ville  de  Strasbourg </a:t>
            </a:r>
          </a:p>
          <a:p>
            <a:pPr marL="0" marR="0" lvl="0" indent="0" algn="ctr" defTabSz="550325" rtl="0" eaLnBrk="1" fontAlgn="auto" latinLnBrk="0" hangingPunct="1">
              <a:lnSpc>
                <a:spcPct val="100000"/>
              </a:lnSpc>
              <a:spcBef>
                <a:spcPts val="0"/>
              </a:spcBef>
              <a:spcAft>
                <a:spcPts val="0"/>
              </a:spcAft>
              <a:buClrTx/>
              <a:buSzTx/>
              <a:buFontTx/>
              <a:buNone/>
              <a:tabLst/>
              <a:defRPr/>
            </a:pPr>
            <a:r>
              <a:rPr kumimoji="0" lang="fr-FR" sz="2400" b="1" i="0" u="none" strike="noStrike" kern="1200" cap="none" spc="0" normalizeH="0" baseline="0" noProof="0" dirty="0">
                <a:ln w="1905">
                  <a:noFill/>
                </a:ln>
                <a:solidFill>
                  <a:prstClr val="black"/>
                </a:solidFill>
                <a:effectLst/>
                <a:uLnTx/>
                <a:uFillTx/>
                <a:latin typeface="Courgette" pitchFamily="2" charset="0"/>
                <a:ea typeface="+mn-ea"/>
                <a:cs typeface="+mn-cs"/>
              </a:rPr>
              <a:t>pour  le  plaisir  du  partage  </a:t>
            </a:r>
            <a:endParaRPr kumimoji="0" lang="fr-FR" sz="2400" b="1" i="0" u="none" strike="noStrike" kern="1200" cap="none" spc="0" normalizeH="0" baseline="0" noProof="0" dirty="0">
              <a:ln w="1905">
                <a:noFill/>
              </a:ln>
              <a:solidFill>
                <a:prstClr val="white"/>
              </a:solidFill>
              <a:effectLst/>
              <a:uLnTx/>
              <a:uFillTx/>
              <a:latin typeface="Courgette" pitchFamily="2" charset="0"/>
              <a:ea typeface="+mn-ea"/>
              <a:cs typeface="+mn-cs"/>
            </a:endParaRPr>
          </a:p>
        </p:txBody>
      </p:sp>
      <p:pic>
        <p:nvPicPr>
          <p:cNvPr id="11" name="Image 10" descr="Une image contenant cercle, Graphique, symbole&#10;&#10;Le contenu généré par l’IA peut être incorrect.">
            <a:extLst>
              <a:ext uri="{FF2B5EF4-FFF2-40B4-BE49-F238E27FC236}">
                <a16:creationId xmlns:a16="http://schemas.microsoft.com/office/drawing/2014/main" id="{E338DEB9-A375-FD4F-6716-2F7A2183F94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08000" y="1008000"/>
            <a:ext cx="1271758" cy="1080000"/>
          </a:xfrm>
          <a:prstGeom prst="rect">
            <a:avLst/>
          </a:prstGeom>
        </p:spPr>
      </p:pic>
      <p:pic>
        <p:nvPicPr>
          <p:cNvPr id="3" name="Taize Instrumental 06!">
            <a:hlinkClick r:id="" action="ppaction://media"/>
            <a:extLst>
              <a:ext uri="{FF2B5EF4-FFF2-40B4-BE49-F238E27FC236}">
                <a16:creationId xmlns:a16="http://schemas.microsoft.com/office/drawing/2014/main" id="{3EDFDC81-0542-925D-969B-7594A2FE29E3}"/>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7769225" y="570001"/>
            <a:ext cx="487363" cy="487363"/>
          </a:xfrm>
          <a:prstGeom prst="rect">
            <a:avLst/>
          </a:prstGeom>
        </p:spPr>
      </p:pic>
    </p:spTree>
    <p:extLst>
      <p:ext uri="{BB962C8B-B14F-4D97-AF65-F5344CB8AC3E}">
        <p14:creationId xmlns:p14="http://schemas.microsoft.com/office/powerpoint/2010/main" val="1650648143"/>
      </p:ext>
    </p:extLst>
  </p:cSld>
  <p:clrMapOvr>
    <a:masterClrMapping/>
  </p:clrMapOvr>
  <mc:AlternateContent xmlns:mc="http://schemas.openxmlformats.org/markup-compatibility/2006">
    <mc:Choice xmlns:p14="http://schemas.microsoft.com/office/powerpoint/2010/main" Requires="p14">
      <p:transition spd="slow" p14:dur="3000" advTm="26000">
        <p:fade/>
      </p:transition>
    </mc:Choice>
    <mc:Fallback>
      <p:transition spd="slow" advTm="26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withEffect">
                                  <p:stCondLst>
                                    <p:cond delay="0"/>
                                  </p:stCondLst>
                                  <p:childTnLst>
                                    <p:cmd type="call" cmd="playFrom(0.0)">
                                      <p:cBhvr>
                                        <p:cTn id="6" dur="1" fill="hold"/>
                                        <p:tgtEl>
                                          <p:spTgt spid="3"/>
                                        </p:tgtEl>
                                      </p:cBhvr>
                                    </p:cmd>
                                  </p:childTnLst>
                                </p:cTn>
                              </p:par>
                            </p:childTnLst>
                          </p:cTn>
                        </p:par>
                        <p:par>
                          <p:cTn id="7" fill="hold">
                            <p:stCondLst>
                              <p:cond delay="0"/>
                            </p:stCondLst>
                            <p:childTnLst>
                              <p:par>
                                <p:cTn id="8" presetID="41" presetClass="entr" presetSubtype="0" fill="hold" nodeType="afterEffect">
                                  <p:stCondLst>
                                    <p:cond delay="2000"/>
                                  </p:stCondLst>
                                  <p:iterate type="lt">
                                    <p:tmPct val="10000"/>
                                  </p:iterate>
                                  <p:childTnLst>
                                    <p:set>
                                      <p:cBhvr>
                                        <p:cTn id="9" dur="1" fill="hold">
                                          <p:stCondLst>
                                            <p:cond delay="0"/>
                                          </p:stCondLst>
                                        </p:cTn>
                                        <p:tgtEl>
                                          <p:spTgt spid="2">
                                            <p:txEl>
                                              <p:pRg st="0" end="0"/>
                                            </p:txEl>
                                          </p:spTgt>
                                        </p:tgtEl>
                                        <p:attrNameLst>
                                          <p:attrName>style.visibility</p:attrName>
                                        </p:attrNameLst>
                                      </p:cBhvr>
                                      <p:to>
                                        <p:strVal val="visible"/>
                                      </p:to>
                                    </p:set>
                                    <p:anim calcmode="lin" valueType="num">
                                      <p:cBhvr>
                                        <p:cTn id="1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1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1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1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14" dur="500" tmFilter="0,0; .5, 1; 1, 1"/>
                                        <p:tgtEl>
                                          <p:spTgt spid="2">
                                            <p:txEl>
                                              <p:pRg st="0" end="0"/>
                                            </p:txEl>
                                          </p:spTgt>
                                        </p:tgtEl>
                                      </p:cBhvr>
                                    </p:animEffect>
                                  </p:childTnLst>
                                </p:cTn>
                              </p:par>
                            </p:childTnLst>
                          </p:cTn>
                        </p:par>
                        <p:par>
                          <p:cTn id="15" fill="hold">
                            <p:stCondLst>
                              <p:cond delay="2900"/>
                            </p:stCondLst>
                            <p:childTnLst>
                              <p:par>
                                <p:cTn id="16" presetID="41" presetClass="entr" presetSubtype="0" fill="hold" nodeType="afterEffect">
                                  <p:stCondLst>
                                    <p:cond delay="500"/>
                                  </p:stCondLst>
                                  <p:iterate type="lt">
                                    <p:tmPct val="10000"/>
                                  </p:iterate>
                                  <p:childTnLst>
                                    <p:set>
                                      <p:cBhvr>
                                        <p:cTn id="17" dur="1" fill="hold">
                                          <p:stCondLst>
                                            <p:cond delay="0"/>
                                          </p:stCondLst>
                                        </p:cTn>
                                        <p:tgtEl>
                                          <p:spTgt spid="2">
                                            <p:txEl>
                                              <p:pRg st="1" end="1"/>
                                            </p:txEl>
                                          </p:spTgt>
                                        </p:tgtEl>
                                        <p:attrNameLst>
                                          <p:attrName>style.visibility</p:attrName>
                                        </p:attrNameLst>
                                      </p:cBhvr>
                                      <p:to>
                                        <p:strVal val="visible"/>
                                      </p:to>
                                    </p:set>
                                    <p:anim calcmode="lin" valueType="num">
                                      <p:cBhvr>
                                        <p:cTn id="18" dur="500" fill="hold"/>
                                        <p:tgtEl>
                                          <p:spTgt spid="2">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2">
                                            <p:txEl>
                                              <p:pRg st="1" end="1"/>
                                            </p:txEl>
                                          </p:spTgt>
                                        </p:tgtEl>
                                        <p:attrNameLst>
                                          <p:attrName>ppt_y</p:attrName>
                                        </p:attrNameLst>
                                      </p:cBhvr>
                                      <p:tavLst>
                                        <p:tav tm="0">
                                          <p:val>
                                            <p:strVal val="#ppt_y"/>
                                          </p:val>
                                        </p:tav>
                                        <p:tav tm="100000">
                                          <p:val>
                                            <p:strVal val="#ppt_y"/>
                                          </p:val>
                                        </p:tav>
                                      </p:tavLst>
                                    </p:anim>
                                    <p:anim calcmode="lin" valueType="num">
                                      <p:cBhvr>
                                        <p:cTn id="20" dur="500" fill="hold"/>
                                        <p:tgtEl>
                                          <p:spTgt spid="2">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2">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2">
                                            <p:txEl>
                                              <p:pRg st="1" end="1"/>
                                            </p:txEl>
                                          </p:spTgt>
                                        </p:tgtEl>
                                      </p:cBhvr>
                                    </p:animEffect>
                                  </p:childTnLst>
                                </p:cTn>
                              </p:par>
                            </p:childTnLst>
                          </p:cTn>
                        </p:par>
                        <p:par>
                          <p:cTn id="23" fill="hold">
                            <p:stCondLst>
                              <p:cond delay="4200"/>
                            </p:stCondLst>
                            <p:childTnLst>
                              <p:par>
                                <p:cTn id="24" presetID="41" presetClass="entr" presetSubtype="0" fill="hold" nodeType="afterEffect">
                                  <p:stCondLst>
                                    <p:cond delay="500"/>
                                  </p:stCondLst>
                                  <p:iterate type="lt">
                                    <p:tmPct val="10000"/>
                                  </p:iterate>
                                  <p:childTnLst>
                                    <p:set>
                                      <p:cBhvr>
                                        <p:cTn id="25" dur="1" fill="hold">
                                          <p:stCondLst>
                                            <p:cond delay="0"/>
                                          </p:stCondLst>
                                        </p:cTn>
                                        <p:tgtEl>
                                          <p:spTgt spid="2">
                                            <p:txEl>
                                              <p:pRg st="2" end="2"/>
                                            </p:txEl>
                                          </p:spTgt>
                                        </p:tgtEl>
                                        <p:attrNameLst>
                                          <p:attrName>style.visibility</p:attrName>
                                        </p:attrNameLst>
                                      </p:cBhvr>
                                      <p:to>
                                        <p:strVal val="visible"/>
                                      </p:to>
                                    </p:set>
                                    <p:anim calcmode="lin" valueType="num">
                                      <p:cBhvr>
                                        <p:cTn id="26" dur="500" fill="hold"/>
                                        <p:tgtEl>
                                          <p:spTgt spid="2">
                                            <p:txEl>
                                              <p:pRg st="2" end="2"/>
                                            </p:txEl>
                                          </p:spTgt>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2">
                                            <p:txEl>
                                              <p:pRg st="2" end="2"/>
                                            </p:txEl>
                                          </p:spTgt>
                                        </p:tgtEl>
                                        <p:attrNameLst>
                                          <p:attrName>ppt_y</p:attrName>
                                        </p:attrNameLst>
                                      </p:cBhvr>
                                      <p:tavLst>
                                        <p:tav tm="0">
                                          <p:val>
                                            <p:strVal val="#ppt_y"/>
                                          </p:val>
                                        </p:tav>
                                        <p:tav tm="100000">
                                          <p:val>
                                            <p:strVal val="#ppt_y"/>
                                          </p:val>
                                        </p:tav>
                                      </p:tavLst>
                                    </p:anim>
                                    <p:anim calcmode="lin" valueType="num">
                                      <p:cBhvr>
                                        <p:cTn id="28" dur="500" fill="hold"/>
                                        <p:tgtEl>
                                          <p:spTgt spid="2">
                                            <p:txEl>
                                              <p:pRg st="2" end="2"/>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2">
                                            <p:txEl>
                                              <p:pRg st="2" end="2"/>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2">
                                            <p:txEl>
                                              <p:pRg st="2" end="2"/>
                                            </p:txEl>
                                          </p:spTgt>
                                        </p:tgtEl>
                                      </p:cBhvr>
                                    </p:animEffect>
                                  </p:childTnLst>
                                </p:cTn>
                              </p:par>
                            </p:childTnLst>
                          </p:cTn>
                        </p:par>
                        <p:par>
                          <p:cTn id="31" fill="hold">
                            <p:stCondLst>
                              <p:cond delay="5750"/>
                            </p:stCondLst>
                            <p:childTnLst>
                              <p:par>
                                <p:cTn id="32" presetID="41" presetClass="entr" presetSubtype="0" fill="hold" nodeType="afterEffect">
                                  <p:stCondLst>
                                    <p:cond delay="500"/>
                                  </p:stCondLst>
                                  <p:iterate type="lt">
                                    <p:tmPct val="10000"/>
                                  </p:iterate>
                                  <p:childTnLst>
                                    <p:set>
                                      <p:cBhvr>
                                        <p:cTn id="33" dur="1" fill="hold">
                                          <p:stCondLst>
                                            <p:cond delay="0"/>
                                          </p:stCondLst>
                                        </p:cTn>
                                        <p:tgtEl>
                                          <p:spTgt spid="2">
                                            <p:txEl>
                                              <p:pRg st="3" end="3"/>
                                            </p:txEl>
                                          </p:spTgt>
                                        </p:tgtEl>
                                        <p:attrNameLst>
                                          <p:attrName>style.visibility</p:attrName>
                                        </p:attrNameLst>
                                      </p:cBhvr>
                                      <p:to>
                                        <p:strVal val="visible"/>
                                      </p:to>
                                    </p:set>
                                    <p:anim calcmode="lin" valueType="num">
                                      <p:cBhvr>
                                        <p:cTn id="34" dur="500" fill="hold"/>
                                        <p:tgtEl>
                                          <p:spTgt spid="2">
                                            <p:txEl>
                                              <p:pRg st="3" end="3"/>
                                            </p:txEl>
                                          </p:spTgt>
                                        </p:tgtEl>
                                        <p:attrNameLst>
                                          <p:attrName>ppt_x</p:attrName>
                                        </p:attrNameLst>
                                      </p:cBhvr>
                                      <p:tavLst>
                                        <p:tav tm="0">
                                          <p:val>
                                            <p:strVal val="#ppt_x"/>
                                          </p:val>
                                        </p:tav>
                                        <p:tav tm="50000">
                                          <p:val>
                                            <p:strVal val="#ppt_x+.1"/>
                                          </p:val>
                                        </p:tav>
                                        <p:tav tm="100000">
                                          <p:val>
                                            <p:strVal val="#ppt_x"/>
                                          </p:val>
                                        </p:tav>
                                      </p:tavLst>
                                    </p:anim>
                                    <p:anim calcmode="lin" valueType="num">
                                      <p:cBhvr>
                                        <p:cTn id="35" dur="500" fill="hold"/>
                                        <p:tgtEl>
                                          <p:spTgt spid="2">
                                            <p:txEl>
                                              <p:pRg st="3" end="3"/>
                                            </p:txEl>
                                          </p:spTgt>
                                        </p:tgtEl>
                                        <p:attrNameLst>
                                          <p:attrName>ppt_y</p:attrName>
                                        </p:attrNameLst>
                                      </p:cBhvr>
                                      <p:tavLst>
                                        <p:tav tm="0">
                                          <p:val>
                                            <p:strVal val="#ppt_y"/>
                                          </p:val>
                                        </p:tav>
                                        <p:tav tm="100000">
                                          <p:val>
                                            <p:strVal val="#ppt_y"/>
                                          </p:val>
                                        </p:tav>
                                      </p:tavLst>
                                    </p:anim>
                                    <p:anim calcmode="lin" valueType="num">
                                      <p:cBhvr>
                                        <p:cTn id="36" dur="500" fill="hold"/>
                                        <p:tgtEl>
                                          <p:spTgt spid="2">
                                            <p:txEl>
                                              <p:pRg st="3" end="3"/>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7" dur="500" fill="hold"/>
                                        <p:tgtEl>
                                          <p:spTgt spid="2">
                                            <p:txEl>
                                              <p:pRg st="3" end="3"/>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8" dur="500" tmFilter="0,0; .5, 1; 1, 1"/>
                                        <p:tgtEl>
                                          <p:spTgt spid="2">
                                            <p:txEl>
                                              <p:pRg st="3" end="3"/>
                                            </p:txEl>
                                          </p:spTgt>
                                        </p:tgtEl>
                                      </p:cBhvr>
                                    </p:animEffect>
                                  </p:childTnLst>
                                </p:cTn>
                              </p:par>
                            </p:childTnLst>
                          </p:cTn>
                        </p:par>
                        <p:par>
                          <p:cTn id="39" fill="hold">
                            <p:stCondLst>
                              <p:cond delay="7400"/>
                            </p:stCondLst>
                            <p:childTnLst>
                              <p:par>
                                <p:cTn id="40" presetID="41" presetClass="entr" presetSubtype="0" fill="hold" nodeType="afterEffect">
                                  <p:stCondLst>
                                    <p:cond delay="500"/>
                                  </p:stCondLst>
                                  <p:iterate type="lt">
                                    <p:tmPct val="10000"/>
                                  </p:iterate>
                                  <p:childTnLst>
                                    <p:set>
                                      <p:cBhvr>
                                        <p:cTn id="41" dur="1" fill="hold">
                                          <p:stCondLst>
                                            <p:cond delay="0"/>
                                          </p:stCondLst>
                                        </p:cTn>
                                        <p:tgtEl>
                                          <p:spTgt spid="2">
                                            <p:txEl>
                                              <p:pRg st="4" end="4"/>
                                            </p:txEl>
                                          </p:spTgt>
                                        </p:tgtEl>
                                        <p:attrNameLst>
                                          <p:attrName>style.visibility</p:attrName>
                                        </p:attrNameLst>
                                      </p:cBhvr>
                                      <p:to>
                                        <p:strVal val="visible"/>
                                      </p:to>
                                    </p:set>
                                    <p:anim calcmode="lin" valueType="num">
                                      <p:cBhvr>
                                        <p:cTn id="42" dur="500" fill="hold"/>
                                        <p:tgtEl>
                                          <p:spTgt spid="2">
                                            <p:txEl>
                                              <p:pRg st="4" end="4"/>
                                            </p:txEl>
                                          </p:spTgt>
                                        </p:tgtEl>
                                        <p:attrNameLst>
                                          <p:attrName>ppt_x</p:attrName>
                                        </p:attrNameLst>
                                      </p:cBhvr>
                                      <p:tavLst>
                                        <p:tav tm="0">
                                          <p:val>
                                            <p:strVal val="#ppt_x"/>
                                          </p:val>
                                        </p:tav>
                                        <p:tav tm="50000">
                                          <p:val>
                                            <p:strVal val="#ppt_x+.1"/>
                                          </p:val>
                                        </p:tav>
                                        <p:tav tm="100000">
                                          <p:val>
                                            <p:strVal val="#ppt_x"/>
                                          </p:val>
                                        </p:tav>
                                      </p:tavLst>
                                    </p:anim>
                                    <p:anim calcmode="lin" valueType="num">
                                      <p:cBhvr>
                                        <p:cTn id="43" dur="500" fill="hold"/>
                                        <p:tgtEl>
                                          <p:spTgt spid="2">
                                            <p:txEl>
                                              <p:pRg st="4" end="4"/>
                                            </p:txEl>
                                          </p:spTgt>
                                        </p:tgtEl>
                                        <p:attrNameLst>
                                          <p:attrName>ppt_y</p:attrName>
                                        </p:attrNameLst>
                                      </p:cBhvr>
                                      <p:tavLst>
                                        <p:tav tm="0">
                                          <p:val>
                                            <p:strVal val="#ppt_y"/>
                                          </p:val>
                                        </p:tav>
                                        <p:tav tm="100000">
                                          <p:val>
                                            <p:strVal val="#ppt_y"/>
                                          </p:val>
                                        </p:tav>
                                      </p:tavLst>
                                    </p:anim>
                                    <p:anim calcmode="lin" valueType="num">
                                      <p:cBhvr>
                                        <p:cTn id="44" dur="500" fill="hold"/>
                                        <p:tgtEl>
                                          <p:spTgt spid="2">
                                            <p:txEl>
                                              <p:pRg st="4" end="4"/>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45" dur="500" fill="hold"/>
                                        <p:tgtEl>
                                          <p:spTgt spid="2">
                                            <p:txEl>
                                              <p:pRg st="4" end="4"/>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46" dur="500" tmFilter="0,0; .5, 1; 1, 1"/>
                                        <p:tgtEl>
                                          <p:spTgt spid="2">
                                            <p:txEl>
                                              <p:pRg st="4" end="4"/>
                                            </p:txEl>
                                          </p:spTgt>
                                        </p:tgtEl>
                                      </p:cBhvr>
                                    </p:animEffect>
                                  </p:childTnLst>
                                </p:cTn>
                              </p:par>
                            </p:childTnLst>
                          </p:cTn>
                        </p:par>
                        <p:par>
                          <p:cTn id="47" fill="hold">
                            <p:stCondLst>
                              <p:cond delay="8850"/>
                            </p:stCondLst>
                            <p:childTnLst>
                              <p:par>
                                <p:cTn id="48" presetID="41" presetClass="entr" presetSubtype="0" fill="hold" nodeType="afterEffect">
                                  <p:stCondLst>
                                    <p:cond delay="500"/>
                                  </p:stCondLst>
                                  <p:iterate type="lt">
                                    <p:tmPct val="10000"/>
                                  </p:iterate>
                                  <p:childTnLst>
                                    <p:set>
                                      <p:cBhvr>
                                        <p:cTn id="49" dur="1" fill="hold">
                                          <p:stCondLst>
                                            <p:cond delay="0"/>
                                          </p:stCondLst>
                                        </p:cTn>
                                        <p:tgtEl>
                                          <p:spTgt spid="2">
                                            <p:txEl>
                                              <p:pRg st="5" end="5"/>
                                            </p:txEl>
                                          </p:spTgt>
                                        </p:tgtEl>
                                        <p:attrNameLst>
                                          <p:attrName>style.visibility</p:attrName>
                                        </p:attrNameLst>
                                      </p:cBhvr>
                                      <p:to>
                                        <p:strVal val="visible"/>
                                      </p:to>
                                    </p:set>
                                    <p:anim calcmode="lin" valueType="num">
                                      <p:cBhvr>
                                        <p:cTn id="50" dur="500" fill="hold"/>
                                        <p:tgtEl>
                                          <p:spTgt spid="2">
                                            <p:txEl>
                                              <p:pRg st="5" end="5"/>
                                            </p:txEl>
                                          </p:spTgt>
                                        </p:tgtEl>
                                        <p:attrNameLst>
                                          <p:attrName>ppt_x</p:attrName>
                                        </p:attrNameLst>
                                      </p:cBhvr>
                                      <p:tavLst>
                                        <p:tav tm="0">
                                          <p:val>
                                            <p:strVal val="#ppt_x"/>
                                          </p:val>
                                        </p:tav>
                                        <p:tav tm="50000">
                                          <p:val>
                                            <p:strVal val="#ppt_x+.1"/>
                                          </p:val>
                                        </p:tav>
                                        <p:tav tm="100000">
                                          <p:val>
                                            <p:strVal val="#ppt_x"/>
                                          </p:val>
                                        </p:tav>
                                      </p:tavLst>
                                    </p:anim>
                                    <p:anim calcmode="lin" valueType="num">
                                      <p:cBhvr>
                                        <p:cTn id="51" dur="500" fill="hold"/>
                                        <p:tgtEl>
                                          <p:spTgt spid="2">
                                            <p:txEl>
                                              <p:pRg st="5" end="5"/>
                                            </p:txEl>
                                          </p:spTgt>
                                        </p:tgtEl>
                                        <p:attrNameLst>
                                          <p:attrName>ppt_y</p:attrName>
                                        </p:attrNameLst>
                                      </p:cBhvr>
                                      <p:tavLst>
                                        <p:tav tm="0">
                                          <p:val>
                                            <p:strVal val="#ppt_y"/>
                                          </p:val>
                                        </p:tav>
                                        <p:tav tm="100000">
                                          <p:val>
                                            <p:strVal val="#ppt_y"/>
                                          </p:val>
                                        </p:tav>
                                      </p:tavLst>
                                    </p:anim>
                                    <p:anim calcmode="lin" valueType="num">
                                      <p:cBhvr>
                                        <p:cTn id="52" dur="500" fill="hold"/>
                                        <p:tgtEl>
                                          <p:spTgt spid="2">
                                            <p:txEl>
                                              <p:pRg st="5" end="5"/>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53" dur="500" fill="hold"/>
                                        <p:tgtEl>
                                          <p:spTgt spid="2">
                                            <p:txEl>
                                              <p:pRg st="5" end="5"/>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54" dur="500" tmFilter="0,0; .5, 1; 1, 1"/>
                                        <p:tgtEl>
                                          <p:spTgt spid="2">
                                            <p:txEl>
                                              <p:pRg st="5" end="5"/>
                                            </p:txEl>
                                          </p:spTgt>
                                        </p:tgtEl>
                                      </p:cBhvr>
                                    </p:animEffect>
                                  </p:childTnLst>
                                </p:cTn>
                              </p:par>
                            </p:childTnLst>
                          </p:cTn>
                        </p:par>
                        <p:par>
                          <p:cTn id="55" fill="hold">
                            <p:stCondLst>
                              <p:cond delay="10400"/>
                            </p:stCondLst>
                            <p:childTnLst>
                              <p:par>
                                <p:cTn id="56" presetID="2" presetClass="entr" presetSubtype="4" fill="hold" grpId="0" nodeType="afterEffect">
                                  <p:stCondLst>
                                    <p:cond delay="2000"/>
                                  </p:stCondLst>
                                  <p:childTnLst>
                                    <p:set>
                                      <p:cBhvr>
                                        <p:cTn id="57" dur="1" fill="hold">
                                          <p:stCondLst>
                                            <p:cond delay="0"/>
                                          </p:stCondLst>
                                        </p:cTn>
                                        <p:tgtEl>
                                          <p:spTgt spid="6"/>
                                        </p:tgtEl>
                                        <p:attrNameLst>
                                          <p:attrName>style.visibility</p:attrName>
                                        </p:attrNameLst>
                                      </p:cBhvr>
                                      <p:to>
                                        <p:strVal val="visible"/>
                                      </p:to>
                                    </p:set>
                                    <p:anim calcmode="lin" valueType="num">
                                      <p:cBhvr additive="base">
                                        <p:cTn id="58" dur="500" fill="hold"/>
                                        <p:tgtEl>
                                          <p:spTgt spid="6"/>
                                        </p:tgtEl>
                                        <p:attrNameLst>
                                          <p:attrName>ppt_x</p:attrName>
                                        </p:attrNameLst>
                                      </p:cBhvr>
                                      <p:tavLst>
                                        <p:tav tm="0">
                                          <p:val>
                                            <p:strVal val="#ppt_x"/>
                                          </p:val>
                                        </p:tav>
                                        <p:tav tm="100000">
                                          <p:val>
                                            <p:strVal val="#ppt_x"/>
                                          </p:val>
                                        </p:tav>
                                      </p:tavLst>
                                    </p:anim>
                                    <p:anim calcmode="lin" valueType="num">
                                      <p:cBhvr additive="base">
                                        <p:cTn id="59" dur="500" fill="hold"/>
                                        <p:tgtEl>
                                          <p:spTgt spid="6"/>
                                        </p:tgtEl>
                                        <p:attrNameLst>
                                          <p:attrName>ppt_y</p:attrName>
                                        </p:attrNameLst>
                                      </p:cBhvr>
                                      <p:tavLst>
                                        <p:tav tm="0">
                                          <p:val>
                                            <p:strVal val="1+#ppt_h/2"/>
                                          </p:val>
                                        </p:tav>
                                        <p:tav tm="100000">
                                          <p:val>
                                            <p:strVal val="#ppt_y"/>
                                          </p:val>
                                        </p:tav>
                                      </p:tavLst>
                                    </p:anim>
                                  </p:childTnLst>
                                </p:cTn>
                              </p:par>
                            </p:childTnLst>
                          </p:cTn>
                        </p:par>
                        <p:par>
                          <p:cTn id="60" fill="hold">
                            <p:stCondLst>
                              <p:cond delay="12900"/>
                            </p:stCondLst>
                            <p:childTnLst>
                              <p:par>
                                <p:cTn id="61" presetID="22" presetClass="entr" presetSubtype="4" fill="hold" grpId="0" nodeType="afterEffect">
                                  <p:stCondLst>
                                    <p:cond delay="2000"/>
                                  </p:stCondLst>
                                  <p:childTnLst>
                                    <p:set>
                                      <p:cBhvr>
                                        <p:cTn id="62" dur="1" fill="hold">
                                          <p:stCondLst>
                                            <p:cond delay="0"/>
                                          </p:stCondLst>
                                        </p:cTn>
                                        <p:tgtEl>
                                          <p:spTgt spid="8"/>
                                        </p:tgtEl>
                                        <p:attrNameLst>
                                          <p:attrName>style.visibility</p:attrName>
                                        </p:attrNameLst>
                                      </p:cBhvr>
                                      <p:to>
                                        <p:strVal val="visible"/>
                                      </p:to>
                                    </p:set>
                                    <p:animEffect transition="in" filter="wipe(down)">
                                      <p:cBhvr>
                                        <p:cTn id="63" dur="500"/>
                                        <p:tgtEl>
                                          <p:spTgt spid="8"/>
                                        </p:tgtEl>
                                      </p:cBhvr>
                                    </p:animEffect>
                                  </p:childTnLst>
                                </p:cTn>
                              </p:par>
                            </p:childTnLst>
                          </p:cTn>
                        </p:par>
                        <p:par>
                          <p:cTn id="64" fill="hold">
                            <p:stCondLst>
                              <p:cond delay="15400"/>
                            </p:stCondLst>
                            <p:childTnLst>
                              <p:par>
                                <p:cTn id="65" presetID="24" presetClass="entr" presetSubtype="0" fill="hold" grpId="0" nodeType="afterEffect">
                                  <p:stCondLst>
                                    <p:cond delay="2000"/>
                                  </p:stCondLst>
                                  <p:childTnLst>
                                    <p:set>
                                      <p:cBhvr>
                                        <p:cTn id="66" dur="1" fill="hold">
                                          <p:stCondLst>
                                            <p:cond delay="0"/>
                                          </p:stCondLst>
                                        </p:cTn>
                                        <p:tgtEl>
                                          <p:spTgt spid="9"/>
                                        </p:tgtEl>
                                        <p:attrNameLst>
                                          <p:attrName>style.visibility</p:attrName>
                                        </p:attrNameLst>
                                      </p:cBhvr>
                                      <p:to>
                                        <p:strVal val="visible"/>
                                      </p:to>
                                    </p:set>
                                    <p:anim to="" calcmode="lin" valueType="num">
                                      <p:cBhvr>
                                        <p:cTn id="67" dur="1" fill="hold"/>
                                        <p:tgtEl>
                                          <p:spTgt spid="9"/>
                                        </p:tgtEl>
                                        <p:attrNameLst>
                                          <p:attrName/>
                                        </p:attrNameLst>
                                      </p:cBhvr>
                                    </p:anim>
                                  </p:childTnLst>
                                </p:cTn>
                              </p:par>
                            </p:childTnLst>
                          </p:cTn>
                        </p:par>
                        <p:par>
                          <p:cTn id="68" fill="hold">
                            <p:stCondLst>
                              <p:cond delay="17400"/>
                            </p:stCondLst>
                            <p:childTnLst>
                              <p:par>
                                <p:cTn id="69" presetID="21" presetClass="entr" presetSubtype="1" fill="hold" nodeType="afterEffect">
                                  <p:stCondLst>
                                    <p:cond delay="2000"/>
                                  </p:stCondLst>
                                  <p:childTnLst>
                                    <p:set>
                                      <p:cBhvr>
                                        <p:cTn id="70" dur="1" fill="hold">
                                          <p:stCondLst>
                                            <p:cond delay="0"/>
                                          </p:stCondLst>
                                        </p:cTn>
                                        <p:tgtEl>
                                          <p:spTgt spid="11"/>
                                        </p:tgtEl>
                                        <p:attrNameLst>
                                          <p:attrName>style.visibility</p:attrName>
                                        </p:attrNameLst>
                                      </p:cBhvr>
                                      <p:to>
                                        <p:strVal val="visible"/>
                                      </p:to>
                                    </p:set>
                                    <p:animEffect transition="in" filter="wheel(1)">
                                      <p:cBhvr>
                                        <p:cTn id="71"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2" repeatCount="indefinite" fill="remove" display="0">
                  <p:stCondLst>
                    <p:cond delay="indefinite"/>
                  </p:stCondLst>
                  <p:endCondLst>
                    <p:cond evt="onStopAudio" delay="0">
                      <p:tgtEl>
                        <p:sldTgt/>
                      </p:tgtEl>
                    </p:cond>
                  </p:endCondLst>
                </p:cTn>
                <p:tgtEl>
                  <p:spTgt spid="3"/>
                </p:tgtEl>
              </p:cMediaNode>
            </p:audio>
          </p:childTnLst>
        </p:cTn>
      </p:par>
    </p:tnLst>
    <p:bldLst>
      <p:bldP spid="6" grpId="0"/>
      <p:bldP spid="8" grpId="0"/>
      <p:bldP spid="9"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archemin : horizontal 3">
            <a:extLst>
              <a:ext uri="{FF2B5EF4-FFF2-40B4-BE49-F238E27FC236}">
                <a16:creationId xmlns:a16="http://schemas.microsoft.com/office/drawing/2014/main" id="{BCC8C19C-FFA1-DBFC-32AD-DD729410A186}"/>
              </a:ext>
            </a:extLst>
          </p:cNvPr>
          <p:cNvSpPr/>
          <p:nvPr/>
        </p:nvSpPr>
        <p:spPr>
          <a:xfrm>
            <a:off x="139700" y="101600"/>
            <a:ext cx="2997200" cy="3327400"/>
          </a:xfrm>
          <a:prstGeom prst="horizontalScroll">
            <a:avLst>
              <a:gd name="adj" fmla="val 12500"/>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L'autel du Sacré-Cœur dans la chapelle Sainte-Catherine de la Cathédrale de Strasbourg</a:t>
            </a:r>
          </a:p>
        </p:txBody>
      </p:sp>
      <p:sp>
        <p:nvSpPr>
          <p:cNvPr id="6" name="Parchemin : horizontal 5">
            <a:extLst>
              <a:ext uri="{FF2B5EF4-FFF2-40B4-BE49-F238E27FC236}">
                <a16:creationId xmlns:a16="http://schemas.microsoft.com/office/drawing/2014/main" id="{8E5B6EF8-A4BD-E0ED-7B00-9CEE91B4B90C}"/>
              </a:ext>
            </a:extLst>
          </p:cNvPr>
          <p:cNvSpPr/>
          <p:nvPr/>
        </p:nvSpPr>
        <p:spPr>
          <a:xfrm>
            <a:off x="6210300" y="-266700"/>
            <a:ext cx="2794000" cy="4063999"/>
          </a:xfrm>
          <a:prstGeom prst="horizontalScroll">
            <a:avLst>
              <a:gd name="adj" fmla="val 12500"/>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(un autel-retable réalisé au XIXe siècle par les ateliers de l'</a:t>
            </a:r>
            <a:r>
              <a:rPr lang="fr-FR" sz="2000" b="1" dirty="0" err="1">
                <a:solidFill>
                  <a:schemeClr val="tx1"/>
                </a:solidFill>
              </a:rPr>
              <a:t>Oeuvre</a:t>
            </a:r>
            <a:r>
              <a:rPr lang="fr-FR" sz="2000" b="1" dirty="0">
                <a:solidFill>
                  <a:schemeClr val="tx1"/>
                </a:solidFill>
              </a:rPr>
              <a:t> Notre-Dame, il représente l'amour divin à travers le Christ)</a:t>
            </a:r>
          </a:p>
        </p:txBody>
      </p:sp>
      <p:pic>
        <p:nvPicPr>
          <p:cNvPr id="7" name="Image 6">
            <a:extLst>
              <a:ext uri="{FF2B5EF4-FFF2-40B4-BE49-F238E27FC236}">
                <a16:creationId xmlns:a16="http://schemas.microsoft.com/office/drawing/2014/main" id="{97E02279-4CC4-5B61-E497-5E7236DCBD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2824" y="3057525"/>
            <a:ext cx="371475" cy="371475"/>
          </a:xfrm>
          <a:prstGeom prst="rect">
            <a:avLst/>
          </a:prstGeom>
        </p:spPr>
      </p:pic>
    </p:spTree>
    <p:extLst>
      <p:ext uri="{BB962C8B-B14F-4D97-AF65-F5344CB8AC3E}">
        <p14:creationId xmlns:p14="http://schemas.microsoft.com/office/powerpoint/2010/main" val="1246909813"/>
      </p:ext>
    </p:extLst>
  </p:cSld>
  <p:clrMapOvr>
    <a:masterClrMapping/>
  </p:clrMapOvr>
  <mc:AlternateContent xmlns:mc="http://schemas.openxmlformats.org/markup-compatibility/2006">
    <mc:Choice xmlns:p14="http://schemas.microsoft.com/office/powerpoint/2010/main" Requires="p14">
      <p:transition spd="slow" p14:dur="3000">
        <p:fade/>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Lieux sacrés, lieu de culte, chapelle, cathédrale&#10;&#10;Le contenu généré par l’IA peut être incorrect.">
            <a:extLst>
              <a:ext uri="{FF2B5EF4-FFF2-40B4-BE49-F238E27FC236}">
                <a16:creationId xmlns:a16="http://schemas.microsoft.com/office/drawing/2014/main" id="{56885D1B-E1EB-C999-846E-0AEB093F1F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95500" y="-34636"/>
            <a:ext cx="4876799" cy="6820698"/>
          </a:xfrm>
          <a:prstGeom prst="rect">
            <a:avLst/>
          </a:prstGeom>
        </p:spPr>
      </p:pic>
    </p:spTree>
    <p:extLst>
      <p:ext uri="{BB962C8B-B14F-4D97-AF65-F5344CB8AC3E}">
        <p14:creationId xmlns:p14="http://schemas.microsoft.com/office/powerpoint/2010/main" val="3810416016"/>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57058284"/>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bâtiment, art, Sculpture&#10;&#10;Le contenu généré par l’IA peut être incorrect.">
            <a:extLst>
              <a:ext uri="{FF2B5EF4-FFF2-40B4-BE49-F238E27FC236}">
                <a16:creationId xmlns:a16="http://schemas.microsoft.com/office/drawing/2014/main" id="{C4165A55-6738-1A6F-5896-96DEE0EA0A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4544" y="0"/>
            <a:ext cx="4948555" cy="6794354"/>
          </a:xfrm>
          <a:prstGeom prst="rect">
            <a:avLst/>
          </a:prstGeom>
        </p:spPr>
      </p:pic>
    </p:spTree>
    <p:extLst>
      <p:ext uri="{BB962C8B-B14F-4D97-AF65-F5344CB8AC3E}">
        <p14:creationId xmlns:p14="http://schemas.microsoft.com/office/powerpoint/2010/main" val="265713669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2000" r="-1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7400483"/>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église, art, Lieux sacrés, sanctuaire&#10;&#10;Le contenu généré par l’IA peut être incorrect.">
            <a:extLst>
              <a:ext uri="{FF2B5EF4-FFF2-40B4-BE49-F238E27FC236}">
                <a16:creationId xmlns:a16="http://schemas.microsoft.com/office/drawing/2014/main" id="{7DCF6256-AED5-17BB-081A-4930C593C98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44701" y="51762"/>
            <a:ext cx="4988792" cy="6666538"/>
          </a:xfrm>
          <a:prstGeom prst="rect">
            <a:avLst/>
          </a:prstGeom>
        </p:spPr>
      </p:pic>
    </p:spTree>
    <p:extLst>
      <p:ext uri="{BB962C8B-B14F-4D97-AF65-F5344CB8AC3E}">
        <p14:creationId xmlns:p14="http://schemas.microsoft.com/office/powerpoint/2010/main" val="271134224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3442154"/>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art, Sculpture, bâtiment&#10;&#10;Le contenu généré par l’IA peut être incorrect.">
            <a:extLst>
              <a:ext uri="{FF2B5EF4-FFF2-40B4-BE49-F238E27FC236}">
                <a16:creationId xmlns:a16="http://schemas.microsoft.com/office/drawing/2014/main" id="{696C059A-2301-F85D-BEFC-AEF9CDF67F9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25400"/>
            <a:ext cx="5162550" cy="6883400"/>
          </a:xfrm>
          <a:prstGeom prst="rect">
            <a:avLst/>
          </a:prstGeom>
        </p:spPr>
      </p:pic>
    </p:spTree>
    <p:extLst>
      <p:ext uri="{BB962C8B-B14F-4D97-AF65-F5344CB8AC3E}">
        <p14:creationId xmlns:p14="http://schemas.microsoft.com/office/powerpoint/2010/main" val="2100744131"/>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4000" b="-4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670070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église, écran, art, Lieux sacrés&#10;&#10;Le contenu généré par l’IA peut être incorrect.">
            <a:extLst>
              <a:ext uri="{FF2B5EF4-FFF2-40B4-BE49-F238E27FC236}">
                <a16:creationId xmlns:a16="http://schemas.microsoft.com/office/drawing/2014/main" id="{98921ED3-DBAF-6A9F-1AD5-646C63C4FA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68830" y="-1"/>
            <a:ext cx="5055870" cy="6925849"/>
          </a:xfrm>
          <a:prstGeom prst="rect">
            <a:avLst/>
          </a:prstGeom>
        </p:spPr>
      </p:pic>
    </p:spTree>
    <p:extLst>
      <p:ext uri="{BB962C8B-B14F-4D97-AF65-F5344CB8AC3E}">
        <p14:creationId xmlns:p14="http://schemas.microsoft.com/office/powerpoint/2010/main" val="239846448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lieu de culte, Lieux sacrés, chapelle, bâtiment&#10;&#10;Le contenu généré par l’IA peut être incorrect.">
            <a:extLst>
              <a:ext uri="{FF2B5EF4-FFF2-40B4-BE49-F238E27FC236}">
                <a16:creationId xmlns:a16="http://schemas.microsoft.com/office/drawing/2014/main" id="{5E6BD7DF-8864-F5AB-04EE-C4B796E7960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9300" y="-36204"/>
            <a:ext cx="5013240" cy="6805304"/>
          </a:xfrm>
          <a:prstGeom prst="rect">
            <a:avLst/>
          </a:prstGeom>
        </p:spPr>
      </p:pic>
    </p:spTree>
    <p:extLst>
      <p:ext uri="{BB962C8B-B14F-4D97-AF65-F5344CB8AC3E}">
        <p14:creationId xmlns:p14="http://schemas.microsoft.com/office/powerpoint/2010/main" val="89180544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église, bâtiment, vitrail, fenêtre&#10;&#10;Le contenu généré par l’IA peut être incorrect.">
            <a:extLst>
              <a:ext uri="{FF2B5EF4-FFF2-40B4-BE49-F238E27FC236}">
                <a16:creationId xmlns:a16="http://schemas.microsoft.com/office/drawing/2014/main" id="{6DAC3C3E-89C2-F267-7751-0E56150A8BE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359736" y="-1854199"/>
            <a:ext cx="6784264" cy="8829845"/>
          </a:xfrm>
          <a:prstGeom prst="rect">
            <a:avLst/>
          </a:prstGeom>
        </p:spPr>
      </p:pic>
      <p:pic>
        <p:nvPicPr>
          <p:cNvPr id="4" name="Image 3">
            <a:extLst>
              <a:ext uri="{FF2B5EF4-FFF2-40B4-BE49-F238E27FC236}">
                <a16:creationId xmlns:a16="http://schemas.microsoft.com/office/drawing/2014/main" id="{2315DFF7-A048-4611-D9A0-83F7B4368AC3}"/>
              </a:ext>
            </a:extLst>
          </p:cNvPr>
          <p:cNvPicPr>
            <a:picLocks noChangeAspect="1"/>
          </p:cNvPicPr>
          <p:nvPr/>
        </p:nvPicPr>
        <p:blipFill>
          <a:blip r:embed="rId3"/>
          <a:stretch>
            <a:fillRect/>
          </a:stretch>
        </p:blipFill>
        <p:spPr>
          <a:xfrm rot="120000">
            <a:off x="0" y="-108000"/>
            <a:ext cx="3887617" cy="6858000"/>
          </a:xfrm>
          <a:prstGeom prst="rect">
            <a:avLst/>
          </a:prstGeom>
        </p:spPr>
      </p:pic>
    </p:spTree>
    <p:extLst>
      <p:ext uri="{BB962C8B-B14F-4D97-AF65-F5344CB8AC3E}">
        <p14:creationId xmlns:p14="http://schemas.microsoft.com/office/powerpoint/2010/main" val="346848067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art, Lieux sacrés, lieu de culte&#10;&#10;Le contenu généré par l’IA peut être incorrect.">
            <a:extLst>
              <a:ext uri="{FF2B5EF4-FFF2-40B4-BE49-F238E27FC236}">
                <a16:creationId xmlns:a16="http://schemas.microsoft.com/office/drawing/2014/main" id="{DA5E5E12-C2FE-475E-5D38-DAD7B8D5BA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9300" y="-20595"/>
            <a:ext cx="5092700" cy="6882027"/>
          </a:xfrm>
          <a:prstGeom prst="rect">
            <a:avLst/>
          </a:prstGeom>
        </p:spPr>
      </p:pic>
    </p:spTree>
    <p:extLst>
      <p:ext uri="{BB962C8B-B14F-4D97-AF65-F5344CB8AC3E}">
        <p14:creationId xmlns:p14="http://schemas.microsoft.com/office/powerpoint/2010/main" val="274256586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Parchemin : horizontal 3">
            <a:extLst>
              <a:ext uri="{FF2B5EF4-FFF2-40B4-BE49-F238E27FC236}">
                <a16:creationId xmlns:a16="http://schemas.microsoft.com/office/drawing/2014/main" id="{E48FCD28-39F4-CC8B-D439-B51AB240D2F8}"/>
              </a:ext>
            </a:extLst>
          </p:cNvPr>
          <p:cNvSpPr/>
          <p:nvPr/>
        </p:nvSpPr>
        <p:spPr>
          <a:xfrm>
            <a:off x="139700" y="101600"/>
            <a:ext cx="8864600" cy="1816100"/>
          </a:xfrm>
          <a:prstGeom prst="horizontalScroll">
            <a:avLst>
              <a:gd name="adj" fmla="val 12500"/>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La crypte de la Cathédrale Notre-Dame de Strasbourg est un lieu rarement accessible, chargé de mystère et d’histoire. Elle se situe sous le chœur de la Cathédrale et n’est accessible qu’en descendant un escalier discret, réservé aux visites encadrées.</a:t>
            </a:r>
          </a:p>
        </p:txBody>
      </p:sp>
      <p:pic>
        <p:nvPicPr>
          <p:cNvPr id="5" name="Image 4">
            <a:extLst>
              <a:ext uri="{FF2B5EF4-FFF2-40B4-BE49-F238E27FC236}">
                <a16:creationId xmlns:a16="http://schemas.microsoft.com/office/drawing/2014/main" id="{F1289FAC-8435-C6F3-AA8C-0E0AE9EFCCF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632825" y="1292225"/>
            <a:ext cx="371475" cy="371475"/>
          </a:xfrm>
          <a:prstGeom prst="rect">
            <a:avLst/>
          </a:prstGeom>
        </p:spPr>
      </p:pic>
    </p:spTree>
    <p:extLst>
      <p:ext uri="{BB962C8B-B14F-4D97-AF65-F5344CB8AC3E}">
        <p14:creationId xmlns:p14="http://schemas.microsoft.com/office/powerpoint/2010/main" val="4249180701"/>
      </p:ext>
    </p:extLst>
  </p:cSld>
  <p:clrMapOvr>
    <a:masterClrMapping/>
  </p:clrMapOvr>
  <mc:AlternateContent xmlns:mc="http://schemas.openxmlformats.org/markup-compatibility/2006">
    <mc:Choice xmlns:p14="http://schemas.microsoft.com/office/powerpoint/2010/main" Requires="p14">
      <p:transition spd="slow" p14:dur="3000">
        <p:fade/>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9176515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0594358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79618581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église, intérieur, mur, bâtiment&#10;&#10;Le contenu généré par l’IA peut être incorrect.">
            <a:extLst>
              <a:ext uri="{FF2B5EF4-FFF2-40B4-BE49-F238E27FC236}">
                <a16:creationId xmlns:a16="http://schemas.microsoft.com/office/drawing/2014/main" id="{39D7D305-316D-6BCE-FF75-68B4A742544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2800" y="80300"/>
            <a:ext cx="5038090" cy="6777700"/>
          </a:xfrm>
          <a:prstGeom prst="rect">
            <a:avLst/>
          </a:prstGeom>
        </p:spPr>
      </p:pic>
    </p:spTree>
    <p:extLst>
      <p:ext uri="{BB962C8B-B14F-4D97-AF65-F5344CB8AC3E}">
        <p14:creationId xmlns:p14="http://schemas.microsoft.com/office/powerpoint/2010/main" val="269306297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14408019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7334273"/>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intérieur, mur, funérailles, église&#10;&#10;Le contenu généré par l’IA peut être incorrect.">
            <a:extLst>
              <a:ext uri="{FF2B5EF4-FFF2-40B4-BE49-F238E27FC236}">
                <a16:creationId xmlns:a16="http://schemas.microsoft.com/office/drawing/2014/main" id="{82EF31E3-31FE-FAC8-852B-5B46B447F6F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0" y="30892"/>
            <a:ext cx="5052060" cy="6827108"/>
          </a:xfrm>
          <a:prstGeom prst="rect">
            <a:avLst/>
          </a:prstGeom>
        </p:spPr>
      </p:pic>
    </p:spTree>
    <p:extLst>
      <p:ext uri="{BB962C8B-B14F-4D97-AF65-F5344CB8AC3E}">
        <p14:creationId xmlns:p14="http://schemas.microsoft.com/office/powerpoint/2010/main" val="260300249"/>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74263669"/>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meubles, intérieur, coffre, banc&#10;&#10;Le contenu généré par l’IA peut être incorrect.">
            <a:extLst>
              <a:ext uri="{FF2B5EF4-FFF2-40B4-BE49-F238E27FC236}">
                <a16:creationId xmlns:a16="http://schemas.microsoft.com/office/drawing/2014/main" id="{969B707F-FE09-C511-F0D5-617D08E0200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3900" y="-8467"/>
            <a:ext cx="5149850" cy="6866467"/>
          </a:xfrm>
          <a:prstGeom prst="rect">
            <a:avLst/>
          </a:prstGeom>
        </p:spPr>
      </p:pic>
    </p:spTree>
    <p:extLst>
      <p:ext uri="{BB962C8B-B14F-4D97-AF65-F5344CB8AC3E}">
        <p14:creationId xmlns:p14="http://schemas.microsoft.com/office/powerpoint/2010/main" val="617341649"/>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2" name="Parchemin : horizontal 1">
            <a:extLst>
              <a:ext uri="{FF2B5EF4-FFF2-40B4-BE49-F238E27FC236}">
                <a16:creationId xmlns:a16="http://schemas.microsoft.com/office/drawing/2014/main" id="{C37C4766-1040-02BB-CB8E-BF9FA4ED691D}"/>
              </a:ext>
            </a:extLst>
          </p:cNvPr>
          <p:cNvSpPr/>
          <p:nvPr/>
        </p:nvSpPr>
        <p:spPr>
          <a:xfrm>
            <a:off x="139700" y="5041900"/>
            <a:ext cx="8864600" cy="1816100"/>
          </a:xfrm>
          <a:prstGeom prst="horizontalScroll">
            <a:avLst>
              <a:gd name="adj" fmla="val 12500"/>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À la Cathédrale Notre Dame de Strasbourg samedi après‑midi le 11 janvier, la crèche veille encore, intacte et lumineuse, et le temps semble s’y arrêter..</a:t>
            </a:r>
          </a:p>
        </p:txBody>
      </p:sp>
      <p:pic>
        <p:nvPicPr>
          <p:cNvPr id="3" name="Image 2">
            <a:extLst>
              <a:ext uri="{FF2B5EF4-FFF2-40B4-BE49-F238E27FC236}">
                <a16:creationId xmlns:a16="http://schemas.microsoft.com/office/drawing/2014/main" id="{32B19D1A-0256-81B3-0E11-011ED0485C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05825" y="6156325"/>
            <a:ext cx="371475" cy="371475"/>
          </a:xfrm>
          <a:prstGeom prst="rect">
            <a:avLst/>
          </a:prstGeom>
        </p:spPr>
      </p:pic>
    </p:spTree>
    <p:extLst>
      <p:ext uri="{BB962C8B-B14F-4D97-AF65-F5344CB8AC3E}">
        <p14:creationId xmlns:p14="http://schemas.microsoft.com/office/powerpoint/2010/main" val="2728014508"/>
      </p:ext>
    </p:extLst>
  </p:cSld>
  <p:clrMapOvr>
    <a:masterClrMapping/>
  </p:clrMapOvr>
  <mc:AlternateContent xmlns:mc="http://schemas.openxmlformats.org/markup-compatibility/2006">
    <mc:Choice xmlns:p14="http://schemas.microsoft.com/office/powerpoint/2010/main" Requires="p14">
      <p:transition spd="slow" p14:dur="3000">
        <p:fade/>
      </p:transition>
    </mc:Choice>
    <mc:Fallback>
      <p:transition spd="slow">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3909858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2191484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5000" b="-5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206065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5152643"/>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0066905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8000" r="-8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75674955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rt, peinture, plein air, sol&#10;&#10;Le contenu généré par l’IA peut être incorrect.">
            <a:extLst>
              <a:ext uri="{FF2B5EF4-FFF2-40B4-BE49-F238E27FC236}">
                <a16:creationId xmlns:a16="http://schemas.microsoft.com/office/drawing/2014/main" id="{F4D9DBD4-326B-70EA-5BD8-7E4B7F18DF9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52600" y="-23327"/>
            <a:ext cx="5619750" cy="6881327"/>
          </a:xfrm>
          <a:prstGeom prst="rect">
            <a:avLst/>
          </a:prstGeom>
        </p:spPr>
      </p:pic>
    </p:spTree>
    <p:extLst>
      <p:ext uri="{BB962C8B-B14F-4D97-AF65-F5344CB8AC3E}">
        <p14:creationId xmlns:p14="http://schemas.microsoft.com/office/powerpoint/2010/main" val="3025287883"/>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3792225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Visage humain, habits, personne, statue&#10;&#10;Le contenu généré par l’IA peut être incorrect.">
            <a:extLst>
              <a:ext uri="{FF2B5EF4-FFF2-40B4-BE49-F238E27FC236}">
                <a16:creationId xmlns:a16="http://schemas.microsoft.com/office/drawing/2014/main" id="{B1882208-6F72-42E7-6AF3-8649DDFFAEC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28875" y="571500"/>
            <a:ext cx="4286250" cy="5715000"/>
          </a:xfrm>
          <a:prstGeom prst="rect">
            <a:avLst/>
          </a:prstGeom>
        </p:spPr>
      </p:pic>
      <p:pic>
        <p:nvPicPr>
          <p:cNvPr id="5" name="Image 4" descr="Une image contenant habits, pot de fleurs, plante d’intérieur, personne&#10;&#10;Le contenu généré par l’IA peut être incorrect.">
            <a:extLst>
              <a:ext uri="{FF2B5EF4-FFF2-40B4-BE49-F238E27FC236}">
                <a16:creationId xmlns:a16="http://schemas.microsoft.com/office/drawing/2014/main" id="{0B6A7C2D-DC3C-CA52-5206-2697DA76BD1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460500" y="-9121"/>
            <a:ext cx="6214744" cy="6867121"/>
          </a:xfrm>
          <a:prstGeom prst="rect">
            <a:avLst/>
          </a:prstGeom>
        </p:spPr>
      </p:pic>
    </p:spTree>
    <p:extLst>
      <p:ext uri="{BB962C8B-B14F-4D97-AF65-F5344CB8AC3E}">
        <p14:creationId xmlns:p14="http://schemas.microsoft.com/office/powerpoint/2010/main" val="3114409482"/>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577010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02301099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52286161"/>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3739812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culpture, plante, bâtiment, art&#10;&#10;Le contenu généré par l’IA peut être incorrect.">
            <a:extLst>
              <a:ext uri="{FF2B5EF4-FFF2-40B4-BE49-F238E27FC236}">
                <a16:creationId xmlns:a16="http://schemas.microsoft.com/office/drawing/2014/main" id="{9B8FD22A-FADB-E498-249E-BC432FBA8DA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81200" y="-25400"/>
            <a:ext cx="5162550" cy="6883400"/>
          </a:xfrm>
          <a:prstGeom prst="rect">
            <a:avLst/>
          </a:prstGeom>
        </p:spPr>
      </p:pic>
    </p:spTree>
    <p:extLst>
      <p:ext uri="{BB962C8B-B14F-4D97-AF65-F5344CB8AC3E}">
        <p14:creationId xmlns:p14="http://schemas.microsoft.com/office/powerpoint/2010/main" val="414861472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0529633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13389504"/>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peinture, mammifère, statue, art&#10;&#10;Le contenu généré par l’IA peut être incorrect.">
            <a:extLst>
              <a:ext uri="{FF2B5EF4-FFF2-40B4-BE49-F238E27FC236}">
                <a16:creationId xmlns:a16="http://schemas.microsoft.com/office/drawing/2014/main" id="{0A0A9B0B-17EC-F687-5C28-F218C05CD39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30300" y="55897"/>
            <a:ext cx="6743700" cy="6823306"/>
          </a:xfrm>
          <a:prstGeom prst="rect">
            <a:avLst/>
          </a:prstGeom>
        </p:spPr>
      </p:pic>
    </p:spTree>
    <p:extLst>
      <p:ext uri="{BB962C8B-B14F-4D97-AF65-F5344CB8AC3E}">
        <p14:creationId xmlns:p14="http://schemas.microsoft.com/office/powerpoint/2010/main" val="1339462393"/>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utel, bâtiment, lieu de culte, Lieux sacrés&#10;&#10;Le contenu généré par l’IA peut être incorrect.">
            <a:extLst>
              <a:ext uri="{FF2B5EF4-FFF2-40B4-BE49-F238E27FC236}">
                <a16:creationId xmlns:a16="http://schemas.microsoft.com/office/drawing/2014/main" id="{7B6C4AC1-C431-C05F-5EB1-A0CB1E1930D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07816" y="13452"/>
            <a:ext cx="4998084" cy="6831095"/>
          </a:xfrm>
          <a:prstGeom prst="rect">
            <a:avLst/>
          </a:prstGeom>
        </p:spPr>
      </p:pic>
      <p:sp>
        <p:nvSpPr>
          <p:cNvPr id="4" name="Parchemin : horizontal 3">
            <a:extLst>
              <a:ext uri="{FF2B5EF4-FFF2-40B4-BE49-F238E27FC236}">
                <a16:creationId xmlns:a16="http://schemas.microsoft.com/office/drawing/2014/main" id="{3A2D8529-5C59-E9BE-DD56-DB37072D0E66}"/>
              </a:ext>
            </a:extLst>
          </p:cNvPr>
          <p:cNvSpPr/>
          <p:nvPr/>
        </p:nvSpPr>
        <p:spPr>
          <a:xfrm>
            <a:off x="139700" y="101600"/>
            <a:ext cx="3860800" cy="6134100"/>
          </a:xfrm>
          <a:prstGeom prst="horizontalScroll">
            <a:avLst>
              <a:gd name="adj" fmla="val 12500"/>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Au cœur de la Cathédrale Notre-Dame de Strasbourg, la chapelle Saint‑Laurent veille. Dans cette salle des prières, la lumière devient présence, la pierre devient mémoire, et le silence devient une offrande. </a:t>
            </a:r>
          </a:p>
        </p:txBody>
      </p:sp>
      <p:pic>
        <p:nvPicPr>
          <p:cNvPr id="5" name="Image 4">
            <a:extLst>
              <a:ext uri="{FF2B5EF4-FFF2-40B4-BE49-F238E27FC236}">
                <a16:creationId xmlns:a16="http://schemas.microsoft.com/office/drawing/2014/main" id="{7620F665-D62D-559D-1966-EA4728E91FE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496946" y="5280025"/>
            <a:ext cx="371475" cy="371475"/>
          </a:xfrm>
          <a:prstGeom prst="rect">
            <a:avLst/>
          </a:prstGeom>
        </p:spPr>
      </p:pic>
    </p:spTree>
    <p:extLst>
      <p:ext uri="{BB962C8B-B14F-4D97-AF65-F5344CB8AC3E}">
        <p14:creationId xmlns:p14="http://schemas.microsoft.com/office/powerpoint/2010/main" val="2371892549"/>
      </p:ext>
    </p:extLst>
  </p:cSld>
  <p:clrMapOvr>
    <a:masterClrMapping/>
  </p:clrMapOvr>
  <mc:AlternateContent xmlns:mc="http://schemas.openxmlformats.org/markup-compatibility/2006">
    <mc:Choice xmlns:p14="http://schemas.microsoft.com/office/powerpoint/2010/main" Requires="p14">
      <p:transition spd="slow" p14:dur="3000">
        <p:fade/>
      </p:transition>
    </mc:Choice>
    <mc:Fallback>
      <p:transition spd="slow">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bâtiment, autel, lieu de culte, Lieux sacrés&#10;&#10;Le contenu généré par l’IA peut être incorrect.">
            <a:extLst>
              <a:ext uri="{FF2B5EF4-FFF2-40B4-BE49-F238E27FC236}">
                <a16:creationId xmlns:a16="http://schemas.microsoft.com/office/drawing/2014/main" id="{67F64BA1-444D-B083-7FF7-4721A805FC8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9120"/>
            <a:ext cx="5062220" cy="6779759"/>
          </a:xfrm>
          <a:prstGeom prst="rect">
            <a:avLst/>
          </a:prstGeom>
        </p:spPr>
      </p:pic>
      <p:sp>
        <p:nvSpPr>
          <p:cNvPr id="4" name="Parchemin : horizontal 3">
            <a:extLst>
              <a:ext uri="{FF2B5EF4-FFF2-40B4-BE49-F238E27FC236}">
                <a16:creationId xmlns:a16="http://schemas.microsoft.com/office/drawing/2014/main" id="{8CB734DC-6811-D0D9-B2C1-7C59E4BD85BE}"/>
              </a:ext>
            </a:extLst>
          </p:cNvPr>
          <p:cNvSpPr/>
          <p:nvPr/>
        </p:nvSpPr>
        <p:spPr>
          <a:xfrm>
            <a:off x="5207000" y="336549"/>
            <a:ext cx="3797300" cy="6184900"/>
          </a:xfrm>
          <a:prstGeom prst="horizontalScroll">
            <a:avLst>
              <a:gd name="adj" fmla="val 12500"/>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Les couleurs peuvent varier selon la lumière, l’heure, l’appareil et la perception de chacun. Les teintes ne sont peut‑être pas celles que tout le monde retient, mais elles reflètent la paix, la douceur et l’atmosphère que j’ai ressenties en ce lieu, telle que je l’ai vécue sur le moment.</a:t>
            </a:r>
          </a:p>
        </p:txBody>
      </p:sp>
      <p:pic>
        <p:nvPicPr>
          <p:cNvPr id="5" name="Image 4">
            <a:extLst>
              <a:ext uri="{FF2B5EF4-FFF2-40B4-BE49-F238E27FC236}">
                <a16:creationId xmlns:a16="http://schemas.microsoft.com/office/drawing/2014/main" id="{9F4AE8C2-E04B-9CC1-E9DC-50950A969D9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18525" y="5457825"/>
            <a:ext cx="371475" cy="371475"/>
          </a:xfrm>
          <a:prstGeom prst="rect">
            <a:avLst/>
          </a:prstGeom>
        </p:spPr>
      </p:pic>
    </p:spTree>
    <p:extLst>
      <p:ext uri="{BB962C8B-B14F-4D97-AF65-F5344CB8AC3E}">
        <p14:creationId xmlns:p14="http://schemas.microsoft.com/office/powerpoint/2010/main" val="619623551"/>
      </p:ext>
    </p:extLst>
  </p:cSld>
  <p:clrMapOvr>
    <a:masterClrMapping/>
  </p:clrMapOvr>
  <mc:AlternateContent xmlns:mc="http://schemas.openxmlformats.org/markup-compatibility/2006">
    <mc:Choice xmlns:p14="http://schemas.microsoft.com/office/powerpoint/2010/main" Requires="p14">
      <p:transition spd="slow" p14:dur="3000">
        <p:fade/>
      </p:transition>
    </mc:Choice>
    <mc:Fallback>
      <p:transition spd="slow">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chapelle, cathédrale, Lieux sacrés&#10;&#10;Le contenu généré par l’IA peut être incorrect.">
            <a:extLst>
              <a:ext uri="{FF2B5EF4-FFF2-40B4-BE49-F238E27FC236}">
                <a16:creationId xmlns:a16="http://schemas.microsoft.com/office/drawing/2014/main" id="{A816D277-6E05-5731-2F20-30B81568E2F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0900" y="32557"/>
            <a:ext cx="4952999" cy="6863278"/>
          </a:xfrm>
          <a:prstGeom prst="rect">
            <a:avLst/>
          </a:prstGeom>
        </p:spPr>
      </p:pic>
    </p:spTree>
    <p:extLst>
      <p:ext uri="{BB962C8B-B14F-4D97-AF65-F5344CB8AC3E}">
        <p14:creationId xmlns:p14="http://schemas.microsoft.com/office/powerpoint/2010/main" val="186028163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utel, lieu de culte, bâtiment, Lieux sacrés&#10;&#10;Le contenu généré par l’IA peut être incorrect.">
            <a:extLst>
              <a:ext uri="{FF2B5EF4-FFF2-40B4-BE49-F238E27FC236}">
                <a16:creationId xmlns:a16="http://schemas.microsoft.com/office/drawing/2014/main" id="{66925CF7-7782-8DFC-279C-503CE4C658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08200" y="-33013"/>
            <a:ext cx="4940300" cy="6941873"/>
          </a:xfrm>
          <a:prstGeom prst="rect">
            <a:avLst/>
          </a:prstGeom>
        </p:spPr>
      </p:pic>
    </p:spTree>
    <p:extLst>
      <p:ext uri="{BB962C8B-B14F-4D97-AF65-F5344CB8AC3E}">
        <p14:creationId xmlns:p14="http://schemas.microsoft.com/office/powerpoint/2010/main" val="550775886"/>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bâtiment, cathédrale, Sculpture&#10;&#10;Le contenu généré par l’IA peut être incorrect.">
            <a:extLst>
              <a:ext uri="{FF2B5EF4-FFF2-40B4-BE49-F238E27FC236}">
                <a16:creationId xmlns:a16="http://schemas.microsoft.com/office/drawing/2014/main" id="{5152340E-D0B7-29AA-5F02-DEBC527DB77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86025" y="571500"/>
            <a:ext cx="4171950" cy="5715000"/>
          </a:xfrm>
          <a:prstGeom prst="rect">
            <a:avLst/>
          </a:prstGeom>
        </p:spPr>
      </p:pic>
      <p:pic>
        <p:nvPicPr>
          <p:cNvPr id="5" name="Image 4" descr="Une image contenant bâtiment, Sculpture, statue, cathédrale&#10;&#10;Le contenu généré par l’IA peut être incorrect.">
            <a:extLst>
              <a:ext uri="{FF2B5EF4-FFF2-40B4-BE49-F238E27FC236}">
                <a16:creationId xmlns:a16="http://schemas.microsoft.com/office/drawing/2014/main" id="{3EE1571A-93E4-F773-65E1-47A5A12941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54429"/>
            <a:ext cx="4775200" cy="6821714"/>
          </a:xfrm>
          <a:prstGeom prst="rect">
            <a:avLst/>
          </a:prstGeom>
        </p:spPr>
      </p:pic>
    </p:spTree>
    <p:extLst>
      <p:ext uri="{BB962C8B-B14F-4D97-AF65-F5344CB8AC3E}">
        <p14:creationId xmlns:p14="http://schemas.microsoft.com/office/powerpoint/2010/main" val="357664401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000" r="-2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25082769"/>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rt, bâtiment, plaque, mémorial&#10;&#10;Le contenu généré par l’IA peut être incorrect.">
            <a:extLst>
              <a:ext uri="{FF2B5EF4-FFF2-40B4-BE49-F238E27FC236}">
                <a16:creationId xmlns:a16="http://schemas.microsoft.com/office/drawing/2014/main" id="{E9E410DE-1DC8-5C34-772A-0B129D7DACC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0" y="46130"/>
            <a:ext cx="5054600" cy="6799910"/>
          </a:xfrm>
          <a:prstGeom prst="rect">
            <a:avLst/>
          </a:prstGeom>
        </p:spPr>
      </p:pic>
    </p:spTree>
    <p:extLst>
      <p:ext uri="{BB962C8B-B14F-4D97-AF65-F5344CB8AC3E}">
        <p14:creationId xmlns:p14="http://schemas.microsoft.com/office/powerpoint/2010/main" val="418422280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rt, Moulures, Symétrie, mur&#10;&#10;Le contenu généré par l’IA peut être incorrect.">
            <a:extLst>
              <a:ext uri="{FF2B5EF4-FFF2-40B4-BE49-F238E27FC236}">
                <a16:creationId xmlns:a16="http://schemas.microsoft.com/office/drawing/2014/main" id="{4A13C638-FBF0-16EF-F74F-73E41D2FB7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52700" y="63499"/>
            <a:ext cx="4064000" cy="6773333"/>
          </a:xfrm>
          <a:prstGeom prst="rect">
            <a:avLst/>
          </a:prstGeom>
        </p:spPr>
      </p:pic>
    </p:spTree>
    <p:extLst>
      <p:ext uri="{BB962C8B-B14F-4D97-AF65-F5344CB8AC3E}">
        <p14:creationId xmlns:p14="http://schemas.microsoft.com/office/powerpoint/2010/main" val="1278684399"/>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rt, Sculpture, Sculpture sur pierre, statue&#10;&#10;Le contenu généré par l’IA peut être incorrect.">
            <a:extLst>
              <a:ext uri="{FF2B5EF4-FFF2-40B4-BE49-F238E27FC236}">
                <a16:creationId xmlns:a16="http://schemas.microsoft.com/office/drawing/2014/main" id="{D6AB5491-6CE0-1209-C65C-44F3A924B37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0100" y="-13982"/>
            <a:ext cx="4993640" cy="6871982"/>
          </a:xfrm>
          <a:prstGeom prst="rect">
            <a:avLst/>
          </a:prstGeom>
        </p:spPr>
      </p:pic>
    </p:spTree>
    <p:extLst>
      <p:ext uri="{BB962C8B-B14F-4D97-AF65-F5344CB8AC3E}">
        <p14:creationId xmlns:p14="http://schemas.microsoft.com/office/powerpoint/2010/main" val="3826400028"/>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mur, art, Lieux sacrés, lieu de culte&#10;&#10;Le contenu généré par l’IA peut être incorrect.">
            <a:extLst>
              <a:ext uri="{FF2B5EF4-FFF2-40B4-BE49-F238E27FC236}">
                <a16:creationId xmlns:a16="http://schemas.microsoft.com/office/drawing/2014/main" id="{2D069066-65B9-5D02-DA58-D671AD454C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70100" y="40423"/>
            <a:ext cx="5016500" cy="6794356"/>
          </a:xfrm>
          <a:prstGeom prst="rect">
            <a:avLst/>
          </a:prstGeom>
        </p:spPr>
      </p:pic>
    </p:spTree>
    <p:extLst>
      <p:ext uri="{BB962C8B-B14F-4D97-AF65-F5344CB8AC3E}">
        <p14:creationId xmlns:p14="http://schemas.microsoft.com/office/powerpoint/2010/main" val="248460939"/>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autel, lieu de culte, Lieux sacrés, statue&#10;&#10;Le contenu généré par l’IA peut être incorrect.">
            <a:extLst>
              <a:ext uri="{FF2B5EF4-FFF2-40B4-BE49-F238E27FC236}">
                <a16:creationId xmlns:a16="http://schemas.microsoft.com/office/drawing/2014/main" id="{EC0E148B-2F31-FA4B-3AC2-52CA20B53B4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82800" y="11335"/>
            <a:ext cx="4927599" cy="6765582"/>
          </a:xfrm>
          <a:prstGeom prst="rect">
            <a:avLst/>
          </a:prstGeom>
        </p:spPr>
      </p:pic>
    </p:spTree>
    <p:extLst>
      <p:ext uri="{BB962C8B-B14F-4D97-AF65-F5344CB8AC3E}">
        <p14:creationId xmlns:p14="http://schemas.microsoft.com/office/powerpoint/2010/main" val="3441182403"/>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08347480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lieu de culte, Lieux sacrés, sanctuaire, autel&#10;&#10;Le contenu généré par l’IA peut être incorrect.">
            <a:extLst>
              <a:ext uri="{FF2B5EF4-FFF2-40B4-BE49-F238E27FC236}">
                <a16:creationId xmlns:a16="http://schemas.microsoft.com/office/drawing/2014/main" id="{94B450AD-B5DD-2F3E-F164-D6EED15BEAE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79600" y="35218"/>
            <a:ext cx="5397500" cy="6803572"/>
          </a:xfrm>
          <a:prstGeom prst="rect">
            <a:avLst/>
          </a:prstGeom>
        </p:spPr>
      </p:pic>
    </p:spTree>
    <p:extLst>
      <p:ext uri="{BB962C8B-B14F-4D97-AF65-F5344CB8AC3E}">
        <p14:creationId xmlns:p14="http://schemas.microsoft.com/office/powerpoint/2010/main" val="139839122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bâtiment, lieu de culte, autel, Lieux sacrés&#10;&#10;Le contenu généré par l’IA peut être incorrect.">
            <a:extLst>
              <a:ext uri="{FF2B5EF4-FFF2-40B4-BE49-F238E27FC236}">
                <a16:creationId xmlns:a16="http://schemas.microsoft.com/office/drawing/2014/main" id="{FCE935F9-AA75-41A1-AADE-C3198DBCF0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57400" y="-39413"/>
            <a:ext cx="4940300" cy="6814207"/>
          </a:xfrm>
          <a:prstGeom prst="rect">
            <a:avLst/>
          </a:prstGeom>
        </p:spPr>
      </p:pic>
    </p:spTree>
    <p:extLst>
      <p:ext uri="{BB962C8B-B14F-4D97-AF65-F5344CB8AC3E}">
        <p14:creationId xmlns:p14="http://schemas.microsoft.com/office/powerpoint/2010/main" val="1573030453"/>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art, intérieur, mur&#10;&#10;Le contenu généré par l’IA peut être incorrect.">
            <a:extLst>
              <a:ext uri="{FF2B5EF4-FFF2-40B4-BE49-F238E27FC236}">
                <a16:creationId xmlns:a16="http://schemas.microsoft.com/office/drawing/2014/main" id="{0C5D1B23-888B-24EE-E5F1-6DBEBEA680C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43100" y="-76200"/>
            <a:ext cx="5200650" cy="6934200"/>
          </a:xfrm>
          <a:prstGeom prst="rect">
            <a:avLst/>
          </a:prstGeom>
        </p:spPr>
      </p:pic>
    </p:spTree>
    <p:extLst>
      <p:ext uri="{BB962C8B-B14F-4D97-AF65-F5344CB8AC3E}">
        <p14:creationId xmlns:p14="http://schemas.microsoft.com/office/powerpoint/2010/main" val="259559693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église, statue, Lieux sacrés, art&#10;&#10;Le contenu généré par l’IA peut être incorrect.">
            <a:extLst>
              <a:ext uri="{FF2B5EF4-FFF2-40B4-BE49-F238E27FC236}">
                <a16:creationId xmlns:a16="http://schemas.microsoft.com/office/drawing/2014/main" id="{B9CEC559-8674-C5E9-535E-02E0BC1EC5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93900" y="-8467"/>
            <a:ext cx="5118100" cy="6824134"/>
          </a:xfrm>
          <a:prstGeom prst="rect">
            <a:avLst/>
          </a:prstGeom>
        </p:spPr>
      </p:pic>
    </p:spTree>
    <p:extLst>
      <p:ext uri="{BB962C8B-B14F-4D97-AF65-F5344CB8AC3E}">
        <p14:creationId xmlns:p14="http://schemas.microsoft.com/office/powerpoint/2010/main" val="1563430272"/>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intérieur, meubles, rideau, décoration d’intérieur&#10;&#10;Le contenu généré par l’IA peut être incorrect.">
            <a:extLst>
              <a:ext uri="{FF2B5EF4-FFF2-40B4-BE49-F238E27FC236}">
                <a16:creationId xmlns:a16="http://schemas.microsoft.com/office/drawing/2014/main" id="{6EC4A098-E929-04DC-E860-A4A1990BC03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5800" y="-67035"/>
            <a:ext cx="5206999" cy="6958128"/>
          </a:xfrm>
          <a:prstGeom prst="rect">
            <a:avLst/>
          </a:prstGeom>
        </p:spPr>
      </p:pic>
    </p:spTree>
    <p:extLst>
      <p:ext uri="{BB962C8B-B14F-4D97-AF65-F5344CB8AC3E}">
        <p14:creationId xmlns:p14="http://schemas.microsoft.com/office/powerpoint/2010/main" val="178910111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bronze, métal, laiton, or&#10;&#10;Le contenu généré par l’IA peut être incorrect.">
            <a:extLst>
              <a:ext uri="{FF2B5EF4-FFF2-40B4-BE49-F238E27FC236}">
                <a16:creationId xmlns:a16="http://schemas.microsoft.com/office/drawing/2014/main" id="{CB7AB52B-D7C0-BD35-AA98-E65E3189596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39900" y="57452"/>
            <a:ext cx="5712460" cy="6800548"/>
          </a:xfrm>
          <a:prstGeom prst="rect">
            <a:avLst/>
          </a:prstGeom>
        </p:spPr>
      </p:pic>
    </p:spTree>
    <p:extLst>
      <p:ext uri="{BB962C8B-B14F-4D97-AF65-F5344CB8AC3E}">
        <p14:creationId xmlns:p14="http://schemas.microsoft.com/office/powerpoint/2010/main" val="2468549804"/>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3000" b="-3000"/>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820362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art, Lieux sacrés, lieu de culte&#10;&#10;Le contenu généré par l’IA peut être incorrect.">
            <a:extLst>
              <a:ext uri="{FF2B5EF4-FFF2-40B4-BE49-F238E27FC236}">
                <a16:creationId xmlns:a16="http://schemas.microsoft.com/office/drawing/2014/main" id="{E2815721-C6EF-A85C-A5A1-2AD549A915E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09900" y="-1"/>
            <a:ext cx="5067300" cy="6847703"/>
          </a:xfrm>
          <a:prstGeom prst="rect">
            <a:avLst/>
          </a:prstGeom>
        </p:spPr>
      </p:pic>
      <p:sp>
        <p:nvSpPr>
          <p:cNvPr id="4" name="Parchemin : horizontal 3">
            <a:extLst>
              <a:ext uri="{FF2B5EF4-FFF2-40B4-BE49-F238E27FC236}">
                <a16:creationId xmlns:a16="http://schemas.microsoft.com/office/drawing/2014/main" id="{4F29F68D-87A3-E4ED-BD88-FEFD13D9FCCA}"/>
              </a:ext>
            </a:extLst>
          </p:cNvPr>
          <p:cNvSpPr/>
          <p:nvPr/>
        </p:nvSpPr>
        <p:spPr>
          <a:xfrm>
            <a:off x="114300" y="1"/>
            <a:ext cx="2640013" cy="6070599"/>
          </a:xfrm>
          <a:prstGeom prst="horizontalScroll">
            <a:avLst>
              <a:gd name="adj" fmla="val 12500"/>
            </a:avLst>
          </a:prstGeom>
          <a:solidFill>
            <a:schemeClr val="accent3">
              <a:lumMod val="40000"/>
              <a:lumOff val="6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2000" b="1" dirty="0">
                <a:solidFill>
                  <a:schemeClr val="tx1"/>
                </a:solidFill>
              </a:rPr>
              <a:t>Photo de l'autel de la Pietà ou Vierge de Pitié, dans la chapelle Sainte-Catherine de la Cathédrale de Strasbourg; la statue polychrome est datée de 1547 et l'autel du XIXe siècle</a:t>
            </a:r>
          </a:p>
        </p:txBody>
      </p:sp>
      <p:pic>
        <p:nvPicPr>
          <p:cNvPr id="5" name="Image 4">
            <a:extLst>
              <a:ext uri="{FF2B5EF4-FFF2-40B4-BE49-F238E27FC236}">
                <a16:creationId xmlns:a16="http://schemas.microsoft.com/office/drawing/2014/main" id="{5C60BDC1-7031-832D-286D-F5ECED1BC1C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24894" y="5241925"/>
            <a:ext cx="371475" cy="371475"/>
          </a:xfrm>
          <a:prstGeom prst="rect">
            <a:avLst/>
          </a:prstGeom>
        </p:spPr>
      </p:pic>
    </p:spTree>
    <p:extLst>
      <p:ext uri="{BB962C8B-B14F-4D97-AF65-F5344CB8AC3E}">
        <p14:creationId xmlns:p14="http://schemas.microsoft.com/office/powerpoint/2010/main" val="1550459604"/>
      </p:ext>
    </p:extLst>
  </p:cSld>
  <p:clrMapOvr>
    <a:masterClrMapping/>
  </p:clrMapOvr>
  <mc:AlternateContent xmlns:mc="http://schemas.openxmlformats.org/markup-compatibility/2006">
    <mc:Choice xmlns:p14="http://schemas.microsoft.com/office/powerpoint/2010/main" Requires="p14">
      <p:transition spd="slow" p14:dur="3000">
        <p:fade/>
      </p:transition>
    </mc:Choice>
    <mc:Fallback>
      <p:transition spd="slow">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bâtiment, art, Sculpture&#10;&#10;Le contenu généré par l’IA peut être incorrect.">
            <a:extLst>
              <a:ext uri="{FF2B5EF4-FFF2-40B4-BE49-F238E27FC236}">
                <a16:creationId xmlns:a16="http://schemas.microsoft.com/office/drawing/2014/main" id="{EED30189-8E25-A76C-1DAD-2164852C2ED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20900" y="63646"/>
            <a:ext cx="4819057" cy="6616554"/>
          </a:xfrm>
          <a:prstGeom prst="rect">
            <a:avLst/>
          </a:prstGeom>
        </p:spPr>
      </p:pic>
    </p:spTree>
    <p:extLst>
      <p:ext uri="{BB962C8B-B14F-4D97-AF65-F5344CB8AC3E}">
        <p14:creationId xmlns:p14="http://schemas.microsoft.com/office/powerpoint/2010/main" val="3515411022"/>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statue, art, Sculpture, bâtiment&#10;&#10;Le contenu généré par l’IA peut être incorrect.">
            <a:extLst>
              <a:ext uri="{FF2B5EF4-FFF2-40B4-BE49-F238E27FC236}">
                <a16:creationId xmlns:a16="http://schemas.microsoft.com/office/drawing/2014/main" id="{6941A2B4-9A59-2BAD-5AF3-0B8EA9F28B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19300" y="25400"/>
            <a:ext cx="5124450" cy="6832600"/>
          </a:xfrm>
          <a:prstGeom prst="rect">
            <a:avLst/>
          </a:prstGeom>
        </p:spPr>
      </p:pic>
    </p:spTree>
    <p:extLst>
      <p:ext uri="{BB962C8B-B14F-4D97-AF65-F5344CB8AC3E}">
        <p14:creationId xmlns:p14="http://schemas.microsoft.com/office/powerpoint/2010/main" val="107138480"/>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Lieux sacrés, lieu de culte, chapelle, cathédrale&#10;&#10;Le contenu généré par l’IA peut être incorrect.">
            <a:extLst>
              <a:ext uri="{FF2B5EF4-FFF2-40B4-BE49-F238E27FC236}">
                <a16:creationId xmlns:a16="http://schemas.microsoft.com/office/drawing/2014/main" id="{42F47825-45C7-6B4E-07B9-C581B3346F4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6300" y="36413"/>
            <a:ext cx="4787899" cy="6696363"/>
          </a:xfrm>
          <a:prstGeom prst="rect">
            <a:avLst/>
          </a:prstGeom>
        </p:spPr>
      </p:pic>
    </p:spTree>
    <p:extLst>
      <p:ext uri="{BB962C8B-B14F-4D97-AF65-F5344CB8AC3E}">
        <p14:creationId xmlns:p14="http://schemas.microsoft.com/office/powerpoint/2010/main" val="824099182"/>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église, art, Lieux sacrés, sanctuaire&#10;&#10;Le contenu généré par l’IA peut être incorrect.">
            <a:extLst>
              <a:ext uri="{FF2B5EF4-FFF2-40B4-BE49-F238E27FC236}">
                <a16:creationId xmlns:a16="http://schemas.microsoft.com/office/drawing/2014/main" id="{69AB1F48-8996-1CEB-A73D-FF111132E80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032000" y="34791"/>
            <a:ext cx="5016499" cy="6703562"/>
          </a:xfrm>
          <a:prstGeom prst="rect">
            <a:avLst/>
          </a:prstGeom>
        </p:spPr>
      </p:pic>
    </p:spTree>
    <p:extLst>
      <p:ext uri="{BB962C8B-B14F-4D97-AF65-F5344CB8AC3E}">
        <p14:creationId xmlns:p14="http://schemas.microsoft.com/office/powerpoint/2010/main" val="4124506235"/>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3" name="Image 2" descr="Une image contenant église, bâtiment, vitrail, fenêtre&#10;&#10;Le contenu généré par l’IA peut être incorrect.">
            <a:extLst>
              <a:ext uri="{FF2B5EF4-FFF2-40B4-BE49-F238E27FC236}">
                <a16:creationId xmlns:a16="http://schemas.microsoft.com/office/drawing/2014/main" id="{4E097E21-FDD0-53D9-358E-088E670E94F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8900"/>
            <a:ext cx="5200925" cy="6769100"/>
          </a:xfrm>
          <a:prstGeom prst="rect">
            <a:avLst/>
          </a:prstGeom>
        </p:spPr>
      </p:pic>
      <p:pic>
        <p:nvPicPr>
          <p:cNvPr id="5" name="Image 4" descr="Une image contenant église, bâtiment, fenêtre, vitrail&#10;&#10;Le contenu généré par l’IA peut être incorrect.">
            <a:extLst>
              <a:ext uri="{FF2B5EF4-FFF2-40B4-BE49-F238E27FC236}">
                <a16:creationId xmlns:a16="http://schemas.microsoft.com/office/drawing/2014/main" id="{378EF42C-5E1B-9934-0D80-219E81CEC6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72100" y="0"/>
            <a:ext cx="3771900" cy="6656294"/>
          </a:xfrm>
          <a:prstGeom prst="rect">
            <a:avLst/>
          </a:prstGeom>
        </p:spPr>
      </p:pic>
    </p:spTree>
    <p:extLst>
      <p:ext uri="{BB962C8B-B14F-4D97-AF65-F5344CB8AC3E}">
        <p14:creationId xmlns:p14="http://schemas.microsoft.com/office/powerpoint/2010/main" val="2713648807"/>
      </p:ext>
    </p:extLst>
  </p:cSld>
  <p:clrMapOvr>
    <a:masterClrMapping/>
  </p:clrMapOvr>
  <mc:AlternateContent xmlns:mc="http://schemas.openxmlformats.org/markup-compatibility/2006">
    <mc:Choice xmlns:p14="http://schemas.microsoft.com/office/powerpoint/2010/main" Requires="p14">
      <p:transition spd="slow" p14:dur="3000" advTm="4000">
        <p:fade/>
      </p:transition>
    </mc:Choice>
    <mc:Fallback>
      <p:transition spd="slow" advTm="4000">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Dodécagone 1">
            <a:extLst>
              <a:ext uri="{FF2B5EF4-FFF2-40B4-BE49-F238E27FC236}">
                <a16:creationId xmlns:a16="http://schemas.microsoft.com/office/drawing/2014/main" id="{63F96C23-989D-6DFC-65C0-8E20DDB1B9BC}"/>
              </a:ext>
            </a:extLst>
          </p:cNvPr>
          <p:cNvSpPr>
            <a:spLocks noChangeAspect="1"/>
          </p:cNvSpPr>
          <p:nvPr/>
        </p:nvSpPr>
        <p:spPr>
          <a:xfrm>
            <a:off x="5369396" y="1928763"/>
            <a:ext cx="540000" cy="540000"/>
          </a:xfrm>
          <a:prstGeom prst="dodecagon">
            <a:avLst/>
          </a:prstGeom>
          <a:blipFill>
            <a:blip r:embed="rId3"/>
            <a:stretch>
              <a:fillRect/>
            </a:stretch>
          </a:blipFill>
          <a:ln w="38100">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fr-FR" sz="1800" b="0" i="0" u="none" strike="noStrike" kern="1200" cap="none" spc="0" normalizeH="0" baseline="0" noProof="0">
              <a:ln>
                <a:noFill/>
              </a:ln>
              <a:solidFill>
                <a:prstClr val="white"/>
              </a:solidFill>
              <a:effectLst/>
              <a:uLnTx/>
              <a:uFillTx/>
              <a:latin typeface="Aptos" panose="02110004020202020204"/>
              <a:ea typeface="+mn-ea"/>
              <a:cs typeface="+mn-cs"/>
            </a:endParaRPr>
          </a:p>
        </p:txBody>
      </p:sp>
      <p:sp>
        <p:nvSpPr>
          <p:cNvPr id="3" name="ZoneTexte 2">
            <a:extLst>
              <a:ext uri="{FF2B5EF4-FFF2-40B4-BE49-F238E27FC236}">
                <a16:creationId xmlns:a16="http://schemas.microsoft.com/office/drawing/2014/main" id="{E2DB9853-EF0B-3833-83C0-EB729BF27E38}"/>
              </a:ext>
            </a:extLst>
          </p:cNvPr>
          <p:cNvSpPr txBox="1"/>
          <p:nvPr/>
        </p:nvSpPr>
        <p:spPr>
          <a:xfrm>
            <a:off x="152400" y="447629"/>
            <a:ext cx="5312246" cy="611192"/>
          </a:xfrm>
          <a:prstGeom prst="rect">
            <a:avLst/>
          </a:prstGeom>
          <a:noFill/>
        </p:spPr>
        <p:txBody>
          <a:bodyPr wrap="square" lIns="85475" tIns="42735" rIns="85475" bIns="42735" rtlCol="0">
            <a:spAutoFit/>
          </a:bodyPr>
          <a:lstStyle/>
          <a:p>
            <a:pPr marL="0" marR="0" lvl="0" indent="0" algn="ctr" defTabSz="860168" rtl="0" eaLnBrk="1" fontAlgn="auto" latinLnBrk="0" hangingPunct="1">
              <a:lnSpc>
                <a:spcPct val="100000"/>
              </a:lnSpc>
              <a:spcBef>
                <a:spcPts val="0"/>
              </a:spcBef>
              <a:spcAft>
                <a:spcPts val="0"/>
              </a:spcAft>
              <a:buClrTx/>
              <a:buSzTx/>
              <a:buFontTx/>
              <a:buNone/>
              <a:tabLst/>
              <a:defRPr/>
            </a:pPr>
            <a:r>
              <a:rPr kumimoji="0" lang="fr-FR" sz="3411" b="0" i="0" u="none" strike="noStrike" kern="1200" cap="none" spc="0" normalizeH="0" baseline="0" noProof="0" dirty="0">
                <a:ln w="19050">
                  <a:solidFill>
                    <a:prstClr val="black"/>
                  </a:solidFill>
                </a:ln>
                <a:solidFill>
                  <a:srgbClr val="FFFF00"/>
                </a:solidFill>
                <a:effectLst/>
                <a:uLnTx/>
                <a:uFillTx/>
                <a:latin typeface="Permanent Marker" pitchFamily="2" charset="0"/>
                <a:ea typeface="Permanent Marker" pitchFamily="2" charset="0"/>
                <a:cs typeface="+mn-cs"/>
              </a:rPr>
              <a:t>Musique  de  Taizé</a:t>
            </a:r>
            <a:endParaRPr kumimoji="0" lang="fr-FR" sz="2842" b="0" i="0" u="none" strike="noStrike" kern="1200" cap="none" spc="0" normalizeH="0" baseline="0" noProof="0" dirty="0">
              <a:ln w="19050">
                <a:solidFill>
                  <a:prstClr val="black"/>
                </a:solidFill>
              </a:ln>
              <a:solidFill>
                <a:srgbClr val="FFFF00"/>
              </a:solidFill>
              <a:effectLst/>
              <a:uLnTx/>
              <a:uFillTx/>
              <a:latin typeface="Permanent Marker" pitchFamily="2" charset="0"/>
              <a:ea typeface="Permanent Marker" pitchFamily="2" charset="0"/>
              <a:cs typeface="+mn-cs"/>
            </a:endParaRPr>
          </a:p>
        </p:txBody>
      </p:sp>
      <p:pic>
        <p:nvPicPr>
          <p:cNvPr id="4" name="Image 3" descr="f1daPhotographe.gif">
            <a:extLst>
              <a:ext uri="{FF2B5EF4-FFF2-40B4-BE49-F238E27FC236}">
                <a16:creationId xmlns:a16="http://schemas.microsoft.com/office/drawing/2014/main" id="{A2F3B9FF-48FF-59E6-7374-633C7D0D3E2C}"/>
              </a:ext>
            </a:extLst>
          </p:cNvPr>
          <p:cNvPicPr>
            <a:picLocks noChangeAspect="1"/>
          </p:cNvPicPr>
          <p:nvPr/>
        </p:nvPicPr>
        <p:blipFill>
          <a:blip r:embed="rId4" cstate="print"/>
          <a:stretch>
            <a:fillRect/>
          </a:stretch>
        </p:blipFill>
        <p:spPr>
          <a:xfrm>
            <a:off x="152400" y="3219225"/>
            <a:ext cx="1692285" cy="1692000"/>
          </a:xfrm>
          <a:prstGeom prst="rect">
            <a:avLst/>
          </a:prstGeom>
        </p:spPr>
      </p:pic>
      <p:pic>
        <p:nvPicPr>
          <p:cNvPr id="5" name="Picture 2" descr="C:\IM\IM\Identities\{20778270-09D0-4E54-8F7B-3114953C022E}\Signature\{55F25316-80BD-4F7C-996C-7B8069AFDF79}\ROLAND~166667.GIF">
            <a:extLst>
              <a:ext uri="{FF2B5EF4-FFF2-40B4-BE49-F238E27FC236}">
                <a16:creationId xmlns:a16="http://schemas.microsoft.com/office/drawing/2014/main" id="{32187F17-F91E-C0B0-2FAD-BEA9A75F8331}"/>
              </a:ext>
            </a:extLst>
          </p:cNvPr>
          <p:cNvPicPr>
            <a:picLocks noChangeAspect="1" noChangeArrowheads="1" noCrop="1"/>
          </p:cNvPicPr>
          <p:nvPr/>
        </p:nvPicPr>
        <p:blipFill>
          <a:blip r:embed="rId5" cstate="print"/>
          <a:srcRect/>
          <a:stretch>
            <a:fillRect/>
          </a:stretch>
        </p:blipFill>
        <p:spPr bwMode="auto">
          <a:xfrm>
            <a:off x="5113799" y="4065225"/>
            <a:ext cx="1337252" cy="623585"/>
          </a:xfrm>
          <a:prstGeom prst="rect">
            <a:avLst/>
          </a:prstGeom>
          <a:noFill/>
          <a:ln w="9525">
            <a:noFill/>
          </a:ln>
        </p:spPr>
      </p:pic>
      <p:sp>
        <p:nvSpPr>
          <p:cNvPr id="6" name="ZoneTexte 5">
            <a:extLst>
              <a:ext uri="{FF2B5EF4-FFF2-40B4-BE49-F238E27FC236}">
                <a16:creationId xmlns:a16="http://schemas.microsoft.com/office/drawing/2014/main" id="{3304D00D-2D9A-6B30-297C-1D5E3AA91E6B}"/>
              </a:ext>
            </a:extLst>
          </p:cNvPr>
          <p:cNvSpPr txBox="1"/>
          <p:nvPr/>
        </p:nvSpPr>
        <p:spPr>
          <a:xfrm rot="18378657">
            <a:off x="3112024" y="3997862"/>
            <a:ext cx="2001775" cy="611192"/>
          </a:xfrm>
          <a:prstGeom prst="rect">
            <a:avLst/>
          </a:prstGeom>
          <a:noFill/>
        </p:spPr>
        <p:txBody>
          <a:bodyPr wrap="none" lIns="85475" tIns="42735" rIns="85475" bIns="42735" rtlCol="0">
            <a:spAutoFit/>
          </a:bodyPr>
          <a:lstStyle/>
          <a:p>
            <a:pPr marL="0" marR="0" lvl="0" indent="0" algn="l" defTabSz="860168" rtl="0" eaLnBrk="1" fontAlgn="auto" latinLnBrk="0" hangingPunct="1">
              <a:lnSpc>
                <a:spcPct val="100000"/>
              </a:lnSpc>
              <a:spcBef>
                <a:spcPts val="0"/>
              </a:spcBef>
              <a:spcAft>
                <a:spcPts val="0"/>
              </a:spcAft>
              <a:buClrTx/>
              <a:buSzTx/>
              <a:buFontTx/>
              <a:buNone/>
              <a:tabLst/>
              <a:defRPr/>
            </a:pPr>
            <a:r>
              <a:rPr kumimoji="0" lang="fr-FR" sz="3411" b="0" i="0" u="none" strike="noStrike" kern="1200" cap="none" spc="0" normalizeH="0" baseline="0" noProof="0" dirty="0">
                <a:ln w="19050">
                  <a:solidFill>
                    <a:prstClr val="black"/>
                  </a:solidFill>
                </a:ln>
                <a:solidFill>
                  <a:srgbClr val="FFFF00"/>
                </a:solidFill>
                <a:effectLst/>
                <a:uLnTx/>
                <a:uFillTx/>
                <a:latin typeface="Permanent Marker" pitchFamily="2" charset="0"/>
                <a:ea typeface="Permanent Marker" pitchFamily="2" charset="0"/>
                <a:cs typeface="+mn-cs"/>
              </a:rPr>
              <a:t>Création</a:t>
            </a:r>
            <a:endParaRPr kumimoji="0" lang="fr-FR" sz="3056" b="0" i="0" u="none" strike="noStrike" kern="1200" cap="none" spc="0" normalizeH="0" baseline="0" noProof="0" dirty="0">
              <a:ln w="19050">
                <a:solidFill>
                  <a:prstClr val="black"/>
                </a:solidFill>
              </a:ln>
              <a:solidFill>
                <a:srgbClr val="FFFF00"/>
              </a:solidFill>
              <a:effectLst/>
              <a:uLnTx/>
              <a:uFillTx/>
              <a:latin typeface="Permanent Marker" pitchFamily="2" charset="0"/>
              <a:ea typeface="Permanent Marker" pitchFamily="2" charset="0"/>
              <a:cs typeface="+mn-cs"/>
            </a:endParaRPr>
          </a:p>
        </p:txBody>
      </p:sp>
      <p:sp>
        <p:nvSpPr>
          <p:cNvPr id="7" name="ZoneTexte 6">
            <a:extLst>
              <a:ext uri="{FF2B5EF4-FFF2-40B4-BE49-F238E27FC236}">
                <a16:creationId xmlns:a16="http://schemas.microsoft.com/office/drawing/2014/main" id="{64A59367-50BF-C682-BF34-CC06EA51C59C}"/>
              </a:ext>
            </a:extLst>
          </p:cNvPr>
          <p:cNvSpPr txBox="1"/>
          <p:nvPr/>
        </p:nvSpPr>
        <p:spPr>
          <a:xfrm>
            <a:off x="6823450" y="1419225"/>
            <a:ext cx="2000556" cy="611192"/>
          </a:xfrm>
          <a:prstGeom prst="rect">
            <a:avLst/>
          </a:prstGeom>
          <a:noFill/>
        </p:spPr>
        <p:txBody>
          <a:bodyPr wrap="none" lIns="85475" tIns="42735" rIns="85475" bIns="42735" rtlCol="0">
            <a:spAutoFit/>
          </a:bodyPr>
          <a:lstStyle/>
          <a:p>
            <a:pPr marL="0" marR="0" lvl="0" indent="0" algn="l" defTabSz="860168" rtl="0" eaLnBrk="1" fontAlgn="auto" latinLnBrk="0" hangingPunct="1">
              <a:lnSpc>
                <a:spcPct val="100000"/>
              </a:lnSpc>
              <a:spcBef>
                <a:spcPts val="0"/>
              </a:spcBef>
              <a:spcAft>
                <a:spcPts val="0"/>
              </a:spcAft>
              <a:buClrTx/>
              <a:buSzTx/>
              <a:buFontTx/>
              <a:buNone/>
              <a:tabLst/>
              <a:defRPr/>
            </a:pPr>
            <a:r>
              <a:rPr kumimoji="0" lang="fr-FR" sz="3411" b="0" i="0" u="none" strike="noStrike" kern="1200" cap="none" spc="0" normalizeH="0" baseline="0" noProof="0" dirty="0">
                <a:ln w="19050">
                  <a:solidFill>
                    <a:prstClr val="black"/>
                  </a:solidFill>
                </a:ln>
                <a:solidFill>
                  <a:srgbClr val="FFFF00"/>
                </a:solidFill>
                <a:effectLst/>
                <a:uLnTx/>
                <a:uFillTx/>
                <a:latin typeface="Permanent Marker" pitchFamily="2" charset="0"/>
                <a:ea typeface="Permanent Marker" pitchFamily="2" charset="0"/>
                <a:cs typeface="+mn-cs"/>
              </a:rPr>
              <a:t>Internet</a:t>
            </a:r>
            <a:endParaRPr kumimoji="0" lang="fr-FR" sz="3838" b="0" i="0" u="none" strike="noStrike" kern="1200" cap="none" spc="0" normalizeH="0" baseline="0" noProof="0" dirty="0">
              <a:ln w="19050">
                <a:solidFill>
                  <a:prstClr val="black"/>
                </a:solidFill>
              </a:ln>
              <a:solidFill>
                <a:srgbClr val="FFFF00"/>
              </a:solidFill>
              <a:effectLst/>
              <a:uLnTx/>
              <a:uFillTx/>
              <a:latin typeface="Permanent Marker" pitchFamily="2" charset="0"/>
              <a:ea typeface="Permanent Marker" pitchFamily="2" charset="0"/>
              <a:cs typeface="+mn-cs"/>
            </a:endParaRPr>
          </a:p>
        </p:txBody>
      </p:sp>
      <p:sp>
        <p:nvSpPr>
          <p:cNvPr id="8" name="Étoile à 12 branches 6">
            <a:extLst>
              <a:ext uri="{FF2B5EF4-FFF2-40B4-BE49-F238E27FC236}">
                <a16:creationId xmlns:a16="http://schemas.microsoft.com/office/drawing/2014/main" id="{BB590FC2-05C0-49C1-95BC-A0FE6AEA1CBD}"/>
              </a:ext>
            </a:extLst>
          </p:cNvPr>
          <p:cNvSpPr>
            <a:spLocks/>
          </p:cNvSpPr>
          <p:nvPr/>
        </p:nvSpPr>
        <p:spPr>
          <a:xfrm>
            <a:off x="8177820" y="5047884"/>
            <a:ext cx="850883" cy="486137"/>
          </a:xfrm>
          <a:prstGeom prst="star12">
            <a:avLst>
              <a:gd name="adj" fmla="val 39160"/>
            </a:avLst>
          </a:prstGeom>
          <a:solidFill>
            <a:srgbClr val="FFFF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85475" tIns="42735" rIns="85475" bIns="42735" rtlCol="0" anchor="ctr"/>
          <a:lstStyle/>
          <a:p>
            <a:pPr marL="0" marR="0" lvl="0" indent="0" algn="ctr" defTabSz="860168" rtl="0" eaLnBrk="1" fontAlgn="auto" latinLnBrk="0" hangingPunct="1">
              <a:lnSpc>
                <a:spcPct val="100000"/>
              </a:lnSpc>
              <a:spcBef>
                <a:spcPts val="0"/>
              </a:spcBef>
              <a:spcAft>
                <a:spcPts val="0"/>
              </a:spcAft>
              <a:buClrTx/>
              <a:buSzTx/>
              <a:buFontTx/>
              <a:buNone/>
              <a:tabLst/>
              <a:defRPr/>
            </a:pPr>
            <a:r>
              <a:rPr kumimoji="0" lang="fr-FR" sz="1066" b="0" i="0" u="none" strike="noStrike" kern="1200" cap="none" spc="0" normalizeH="0" baseline="0" noProof="0" dirty="0">
                <a:ln>
                  <a:noFill/>
                </a:ln>
                <a:solidFill>
                  <a:srgbClr val="FF0000"/>
                </a:solidFill>
                <a:effectLst/>
                <a:uLnTx/>
                <a:uFillTx/>
                <a:latin typeface="Rockwell" pitchFamily="18" charset="0"/>
                <a:ea typeface="+mn-ea"/>
                <a:cs typeface="+mn-cs"/>
              </a:rPr>
              <a:t>2684</a:t>
            </a:r>
          </a:p>
        </p:txBody>
      </p:sp>
      <p:pic>
        <p:nvPicPr>
          <p:cNvPr id="9" name="Image 8">
            <a:extLst>
              <a:ext uri="{FF2B5EF4-FFF2-40B4-BE49-F238E27FC236}">
                <a16:creationId xmlns:a16="http://schemas.microsoft.com/office/drawing/2014/main" id="{ECD9AD22-19A5-45E8-D291-45BCA29884F8}"/>
              </a:ext>
            </a:extLst>
          </p:cNvPr>
          <p:cNvPicPr>
            <a:picLocks noChangeAspect="1"/>
          </p:cNvPicPr>
          <p:nvPr/>
        </p:nvPicPr>
        <p:blipFill>
          <a:blip r:embed="rId6"/>
          <a:stretch>
            <a:fillRect/>
          </a:stretch>
        </p:blipFill>
        <p:spPr>
          <a:xfrm>
            <a:off x="8076722" y="6220441"/>
            <a:ext cx="836856" cy="347784"/>
          </a:xfrm>
          <a:prstGeom prst="rect">
            <a:avLst/>
          </a:prstGeom>
        </p:spPr>
      </p:pic>
      <p:pic>
        <p:nvPicPr>
          <p:cNvPr id="10" name="Image 9" descr="C-est-fini.gif">
            <a:extLst>
              <a:ext uri="{FF2B5EF4-FFF2-40B4-BE49-F238E27FC236}">
                <a16:creationId xmlns:a16="http://schemas.microsoft.com/office/drawing/2014/main" id="{F28B0035-C1EA-BB36-9204-58B7FDB999B7}"/>
              </a:ext>
            </a:extLst>
          </p:cNvPr>
          <p:cNvPicPr>
            <a:picLocks noChangeAspect="1"/>
          </p:cNvPicPr>
          <p:nvPr/>
        </p:nvPicPr>
        <p:blipFill>
          <a:blip r:embed="rId7" cstate="print"/>
          <a:stretch>
            <a:fillRect/>
          </a:stretch>
        </p:blipFill>
        <p:spPr>
          <a:xfrm>
            <a:off x="7910751" y="3563896"/>
            <a:ext cx="1002827" cy="1002658"/>
          </a:xfrm>
          <a:prstGeom prst="rect">
            <a:avLst/>
          </a:prstGeom>
        </p:spPr>
      </p:pic>
      <p:pic>
        <p:nvPicPr>
          <p:cNvPr id="20" name="Image 19" descr="Une image contenant instrument de musique, guitare, musique, instrument à cordes&#10;&#10;Le contenu généré par l’IA peut être incorrect.">
            <a:extLst>
              <a:ext uri="{FF2B5EF4-FFF2-40B4-BE49-F238E27FC236}">
                <a16:creationId xmlns:a16="http://schemas.microsoft.com/office/drawing/2014/main" id="{AD52F52B-75CC-CD0F-C80C-4C74D648C633}"/>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1746160" y="1625789"/>
            <a:ext cx="1620000" cy="1620000"/>
          </a:xfrm>
          <a:prstGeom prst="rect">
            <a:avLst/>
          </a:prstGeom>
        </p:spPr>
      </p:pic>
    </p:spTree>
    <p:extLst>
      <p:ext uri="{BB962C8B-B14F-4D97-AF65-F5344CB8AC3E}">
        <p14:creationId xmlns:p14="http://schemas.microsoft.com/office/powerpoint/2010/main" val="3387856445"/>
      </p:ext>
    </p:extLst>
  </p:cSld>
  <p:clrMapOvr>
    <a:masterClrMapping/>
  </p:clrMapOvr>
  <mc:AlternateContent xmlns:mc="http://schemas.openxmlformats.org/markup-compatibility/2006">
    <mc:Choice xmlns:p14="http://schemas.microsoft.com/office/powerpoint/2010/main" Requires="p14">
      <p:transition spd="slow" p14:dur="3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4" presetClass="entr" presetSubtype="0" fill="hold" nodeType="afterEffect">
                                  <p:stCondLst>
                                    <p:cond delay="200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par>
                                <p:cTn id="8" presetID="14" presetClass="entr" presetSubtype="10" fill="hold" grpId="0" nodeType="withEffect">
                                  <p:stCondLst>
                                    <p:cond delay="2000"/>
                                  </p:stCondLst>
                                  <p:childTnLst>
                                    <p:set>
                                      <p:cBhvr>
                                        <p:cTn id="9" dur="1" fill="hold">
                                          <p:stCondLst>
                                            <p:cond delay="0"/>
                                          </p:stCondLst>
                                        </p:cTn>
                                        <p:tgtEl>
                                          <p:spTgt spid="2"/>
                                        </p:tgtEl>
                                        <p:attrNameLst>
                                          <p:attrName>style.visibility</p:attrName>
                                        </p:attrNameLst>
                                      </p:cBhvr>
                                      <p:to>
                                        <p:strVal val="visible"/>
                                      </p:to>
                                    </p:set>
                                    <p:animEffect transition="in" filter="randombar(horizontal)">
                                      <p:cBhvr>
                                        <p:cTn id="10" dur="500"/>
                                        <p:tgtEl>
                                          <p:spTgt spid="2"/>
                                        </p:tgtEl>
                                      </p:cBhvr>
                                    </p:animEffect>
                                  </p:childTnLst>
                                </p:cTn>
                              </p:par>
                            </p:childTnLst>
                          </p:cTn>
                        </p:par>
                        <p:par>
                          <p:cTn id="11" fill="hold">
                            <p:stCondLst>
                              <p:cond delay="2500"/>
                            </p:stCondLst>
                            <p:childTnLst>
                              <p:par>
                                <p:cTn id="12" presetID="24" presetClass="entr" presetSubtype="0" fill="hold" grpId="0" nodeType="afterEffect">
                                  <p:stCondLst>
                                    <p:cond delay="2000"/>
                                  </p:stCondLst>
                                  <p:childTnLst>
                                    <p:set>
                                      <p:cBhvr>
                                        <p:cTn id="13" dur="1" fill="hold">
                                          <p:stCondLst>
                                            <p:cond delay="0"/>
                                          </p:stCondLst>
                                        </p:cTn>
                                        <p:tgtEl>
                                          <p:spTgt spid="7"/>
                                        </p:tgtEl>
                                        <p:attrNameLst>
                                          <p:attrName>style.visibility</p:attrName>
                                        </p:attrNameLst>
                                      </p:cBhvr>
                                      <p:to>
                                        <p:strVal val="visible"/>
                                      </p:to>
                                    </p:set>
                                    <p:anim to="" calcmode="lin" valueType="num">
                                      <p:cBhvr>
                                        <p:cTn id="14" dur="1" fill="hold"/>
                                        <p:tgtEl>
                                          <p:spTgt spid="7"/>
                                        </p:tgtEl>
                                        <p:attrNameLst>
                                          <p:attrName/>
                                        </p:attrNameLst>
                                      </p:cBhvr>
                                    </p:anim>
                                  </p:childTnLst>
                                </p:cTn>
                              </p:par>
                            </p:childTnLst>
                          </p:cTn>
                        </p:par>
                        <p:par>
                          <p:cTn id="15" fill="hold">
                            <p:stCondLst>
                              <p:cond delay="4500"/>
                            </p:stCondLst>
                            <p:childTnLst>
                              <p:par>
                                <p:cTn id="16" presetID="14" presetClass="entr" presetSubtype="10" fill="hold" nodeType="afterEffect">
                                  <p:stCondLst>
                                    <p:cond delay="2000"/>
                                  </p:stCondLst>
                                  <p:childTnLst>
                                    <p:set>
                                      <p:cBhvr>
                                        <p:cTn id="17" dur="1" fill="hold">
                                          <p:stCondLst>
                                            <p:cond delay="0"/>
                                          </p:stCondLst>
                                        </p:cTn>
                                        <p:tgtEl>
                                          <p:spTgt spid="20"/>
                                        </p:tgtEl>
                                        <p:attrNameLst>
                                          <p:attrName>style.visibility</p:attrName>
                                        </p:attrNameLst>
                                      </p:cBhvr>
                                      <p:to>
                                        <p:strVal val="visible"/>
                                      </p:to>
                                    </p:set>
                                    <p:animEffect transition="in" filter="randombar(horizontal)">
                                      <p:cBhvr>
                                        <p:cTn id="18" dur="500"/>
                                        <p:tgtEl>
                                          <p:spTgt spid="20"/>
                                        </p:tgtEl>
                                      </p:cBhvr>
                                    </p:animEffect>
                                  </p:childTnLst>
                                </p:cTn>
                              </p:par>
                            </p:childTnLst>
                          </p:cTn>
                        </p:par>
                        <p:par>
                          <p:cTn id="19" fill="hold">
                            <p:stCondLst>
                              <p:cond delay="7000"/>
                            </p:stCondLst>
                            <p:childTnLst>
                              <p:par>
                                <p:cTn id="20" presetID="24" presetClass="entr" presetSubtype="0" fill="hold" grpId="0" nodeType="afterEffect">
                                  <p:stCondLst>
                                    <p:cond delay="2000"/>
                                  </p:stCondLst>
                                  <p:childTnLst>
                                    <p:set>
                                      <p:cBhvr>
                                        <p:cTn id="21" dur="1" fill="hold">
                                          <p:stCondLst>
                                            <p:cond delay="0"/>
                                          </p:stCondLst>
                                        </p:cTn>
                                        <p:tgtEl>
                                          <p:spTgt spid="3"/>
                                        </p:tgtEl>
                                        <p:attrNameLst>
                                          <p:attrName>style.visibility</p:attrName>
                                        </p:attrNameLst>
                                      </p:cBhvr>
                                      <p:to>
                                        <p:strVal val="visible"/>
                                      </p:to>
                                    </p:set>
                                    <p:anim to="" calcmode="lin" valueType="num">
                                      <p:cBhvr>
                                        <p:cTn id="22" dur="1" fill="hold"/>
                                        <p:tgtEl>
                                          <p:spTgt spid="3"/>
                                        </p:tgtEl>
                                        <p:attrNameLst>
                                          <p:attrName/>
                                        </p:attrNameLst>
                                      </p:cBhvr>
                                    </p:anim>
                                  </p:childTnLst>
                                </p:cTn>
                              </p:par>
                            </p:childTnLst>
                          </p:cTn>
                        </p:par>
                        <p:par>
                          <p:cTn id="23" fill="hold">
                            <p:stCondLst>
                              <p:cond delay="9000"/>
                            </p:stCondLst>
                            <p:childTnLst>
                              <p:par>
                                <p:cTn id="24" presetID="24" presetClass="entr" presetSubtype="0" fill="hold" nodeType="afterEffect">
                                  <p:stCondLst>
                                    <p:cond delay="2000"/>
                                  </p:stCondLst>
                                  <p:childTnLst>
                                    <p:set>
                                      <p:cBhvr>
                                        <p:cTn id="25" dur="1" fill="hold">
                                          <p:stCondLst>
                                            <p:cond delay="0"/>
                                          </p:stCondLst>
                                        </p:cTn>
                                        <p:tgtEl>
                                          <p:spTgt spid="5"/>
                                        </p:tgtEl>
                                        <p:attrNameLst>
                                          <p:attrName>style.visibility</p:attrName>
                                        </p:attrNameLst>
                                      </p:cBhvr>
                                      <p:to>
                                        <p:strVal val="visible"/>
                                      </p:to>
                                    </p:set>
                                    <p:anim to="" calcmode="lin" valueType="num">
                                      <p:cBhvr>
                                        <p:cTn id="26" dur="1" fill="hold"/>
                                        <p:tgtEl>
                                          <p:spTgt spid="5"/>
                                        </p:tgtEl>
                                        <p:attrNameLst>
                                          <p:attrName/>
                                        </p:attrNameLst>
                                      </p:cBhvr>
                                    </p:anim>
                                  </p:childTnLst>
                                </p:cTn>
                              </p:par>
                            </p:childTnLst>
                          </p:cTn>
                        </p:par>
                        <p:par>
                          <p:cTn id="27" fill="hold">
                            <p:stCondLst>
                              <p:cond delay="11000"/>
                            </p:stCondLst>
                            <p:childTnLst>
                              <p:par>
                                <p:cTn id="28" presetID="24" presetClass="entr" presetSubtype="0" fill="hold" grpId="0" nodeType="afterEffect">
                                  <p:stCondLst>
                                    <p:cond delay="2000"/>
                                  </p:stCondLst>
                                  <p:childTnLst>
                                    <p:set>
                                      <p:cBhvr>
                                        <p:cTn id="29" dur="1" fill="hold">
                                          <p:stCondLst>
                                            <p:cond delay="0"/>
                                          </p:stCondLst>
                                        </p:cTn>
                                        <p:tgtEl>
                                          <p:spTgt spid="6"/>
                                        </p:tgtEl>
                                        <p:attrNameLst>
                                          <p:attrName>style.visibility</p:attrName>
                                        </p:attrNameLst>
                                      </p:cBhvr>
                                      <p:to>
                                        <p:strVal val="visible"/>
                                      </p:to>
                                    </p:set>
                                    <p:anim to="" calcmode="lin" valueType="num">
                                      <p:cBhvr>
                                        <p:cTn id="30" dur="1" fill="hold"/>
                                        <p:tgtEl>
                                          <p:spTgt spid="6"/>
                                        </p:tgtEl>
                                        <p:attrNameLst>
                                          <p:attrName/>
                                        </p:attrNameLst>
                                      </p:cBhvr>
                                    </p:anim>
                                  </p:childTnLst>
                                </p:cTn>
                              </p:par>
                            </p:childTnLst>
                          </p:cTn>
                        </p:par>
                        <p:par>
                          <p:cTn id="31" fill="hold">
                            <p:stCondLst>
                              <p:cond delay="13000"/>
                            </p:stCondLst>
                            <p:childTnLst>
                              <p:par>
                                <p:cTn id="32" presetID="24" presetClass="entr" presetSubtype="0" fill="hold" grpId="0" nodeType="afterEffect">
                                  <p:stCondLst>
                                    <p:cond delay="2000"/>
                                  </p:stCondLst>
                                  <p:childTnLst>
                                    <p:set>
                                      <p:cBhvr>
                                        <p:cTn id="33" dur="1" fill="hold">
                                          <p:stCondLst>
                                            <p:cond delay="0"/>
                                          </p:stCondLst>
                                        </p:cTn>
                                        <p:tgtEl>
                                          <p:spTgt spid="8"/>
                                        </p:tgtEl>
                                        <p:attrNameLst>
                                          <p:attrName>style.visibility</p:attrName>
                                        </p:attrNameLst>
                                      </p:cBhvr>
                                      <p:to>
                                        <p:strVal val="visible"/>
                                      </p:to>
                                    </p:set>
                                    <p:anim to="" calcmode="lin" valueType="num">
                                      <p:cBhvr>
                                        <p:cTn id="34" dur="1" fill="hold"/>
                                        <p:tgtEl>
                                          <p:spTgt spid="8"/>
                                        </p:tgtEl>
                                        <p:attrNameLst>
                                          <p:attrName/>
                                        </p:attrNameLst>
                                      </p:cBhvr>
                                    </p:anim>
                                  </p:childTnLst>
                                </p:cTn>
                              </p:par>
                              <p:par>
                                <p:cTn id="35" presetID="14" presetClass="entr" presetSubtype="10" fill="hold" nodeType="withEffect">
                                  <p:stCondLst>
                                    <p:cond delay="2000"/>
                                  </p:stCondLst>
                                  <p:childTnLst>
                                    <p:set>
                                      <p:cBhvr>
                                        <p:cTn id="36" dur="1" fill="hold">
                                          <p:stCondLst>
                                            <p:cond delay="0"/>
                                          </p:stCondLst>
                                        </p:cTn>
                                        <p:tgtEl>
                                          <p:spTgt spid="10"/>
                                        </p:tgtEl>
                                        <p:attrNameLst>
                                          <p:attrName>style.visibility</p:attrName>
                                        </p:attrNameLst>
                                      </p:cBhvr>
                                      <p:to>
                                        <p:strVal val="visible"/>
                                      </p:to>
                                    </p:set>
                                    <p:animEffect transition="in" filter="randombar(horizontal)">
                                      <p:cBhvr>
                                        <p:cTn id="37" dur="500"/>
                                        <p:tgtEl>
                                          <p:spTgt spid="10"/>
                                        </p:tgtEl>
                                      </p:cBhvr>
                                    </p:animEffect>
                                  </p:childTnLst>
                                </p:cTn>
                              </p:par>
                              <p:par>
                                <p:cTn id="38" presetID="26" presetClass="entr" presetSubtype="0" fill="hold" nodeType="withEffect">
                                  <p:stCondLst>
                                    <p:cond delay="2000"/>
                                  </p:stCondLst>
                                  <p:childTnLst>
                                    <p:set>
                                      <p:cBhvr>
                                        <p:cTn id="39" dur="1" fill="hold">
                                          <p:stCondLst>
                                            <p:cond delay="0"/>
                                          </p:stCondLst>
                                        </p:cTn>
                                        <p:tgtEl>
                                          <p:spTgt spid="9"/>
                                        </p:tgtEl>
                                        <p:attrNameLst>
                                          <p:attrName>style.visibility</p:attrName>
                                        </p:attrNameLst>
                                      </p:cBhvr>
                                      <p:to>
                                        <p:strVal val="visible"/>
                                      </p:to>
                                    </p:set>
                                    <p:animEffect transition="in" filter="wipe(down)">
                                      <p:cBhvr>
                                        <p:cTn id="40" dur="580">
                                          <p:stCondLst>
                                            <p:cond delay="0"/>
                                          </p:stCondLst>
                                        </p:cTn>
                                        <p:tgtEl>
                                          <p:spTgt spid="9"/>
                                        </p:tgtEl>
                                      </p:cBhvr>
                                    </p:animEffect>
                                    <p:anim calcmode="lin" valueType="num">
                                      <p:cBhvr>
                                        <p:cTn id="41"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42"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43"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44"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45"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46" dur="26">
                                          <p:stCondLst>
                                            <p:cond delay="650"/>
                                          </p:stCondLst>
                                        </p:cTn>
                                        <p:tgtEl>
                                          <p:spTgt spid="9"/>
                                        </p:tgtEl>
                                      </p:cBhvr>
                                      <p:to x="100000" y="60000"/>
                                    </p:animScale>
                                    <p:animScale>
                                      <p:cBhvr>
                                        <p:cTn id="47" dur="166" decel="50000">
                                          <p:stCondLst>
                                            <p:cond delay="676"/>
                                          </p:stCondLst>
                                        </p:cTn>
                                        <p:tgtEl>
                                          <p:spTgt spid="9"/>
                                        </p:tgtEl>
                                      </p:cBhvr>
                                      <p:to x="100000" y="100000"/>
                                    </p:animScale>
                                    <p:animScale>
                                      <p:cBhvr>
                                        <p:cTn id="48" dur="26">
                                          <p:stCondLst>
                                            <p:cond delay="1312"/>
                                          </p:stCondLst>
                                        </p:cTn>
                                        <p:tgtEl>
                                          <p:spTgt spid="9"/>
                                        </p:tgtEl>
                                      </p:cBhvr>
                                      <p:to x="100000" y="80000"/>
                                    </p:animScale>
                                    <p:animScale>
                                      <p:cBhvr>
                                        <p:cTn id="49" dur="166" decel="50000">
                                          <p:stCondLst>
                                            <p:cond delay="1338"/>
                                          </p:stCondLst>
                                        </p:cTn>
                                        <p:tgtEl>
                                          <p:spTgt spid="9"/>
                                        </p:tgtEl>
                                      </p:cBhvr>
                                      <p:to x="100000" y="100000"/>
                                    </p:animScale>
                                    <p:animScale>
                                      <p:cBhvr>
                                        <p:cTn id="50" dur="26">
                                          <p:stCondLst>
                                            <p:cond delay="1642"/>
                                          </p:stCondLst>
                                        </p:cTn>
                                        <p:tgtEl>
                                          <p:spTgt spid="9"/>
                                        </p:tgtEl>
                                      </p:cBhvr>
                                      <p:to x="100000" y="90000"/>
                                    </p:animScale>
                                    <p:animScale>
                                      <p:cBhvr>
                                        <p:cTn id="51" dur="166" decel="50000">
                                          <p:stCondLst>
                                            <p:cond delay="1668"/>
                                          </p:stCondLst>
                                        </p:cTn>
                                        <p:tgtEl>
                                          <p:spTgt spid="9"/>
                                        </p:tgtEl>
                                      </p:cBhvr>
                                      <p:to x="100000" y="100000"/>
                                    </p:animScale>
                                    <p:animScale>
                                      <p:cBhvr>
                                        <p:cTn id="52" dur="26">
                                          <p:stCondLst>
                                            <p:cond delay="1808"/>
                                          </p:stCondLst>
                                        </p:cTn>
                                        <p:tgtEl>
                                          <p:spTgt spid="9"/>
                                        </p:tgtEl>
                                      </p:cBhvr>
                                      <p:to x="100000" y="95000"/>
                                    </p:animScale>
                                    <p:animScale>
                                      <p:cBhvr>
                                        <p:cTn id="53"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p:bldP spid="6" grpId="0"/>
      <p:bldP spid="7" grpId="0"/>
      <p:bldP spid="8"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Thème Office">
  <a:themeElements>
    <a:clrScheme name="Thème 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Thème 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0</TotalTime>
  <Words>282</Words>
  <Application>Microsoft Office PowerPoint</Application>
  <PresentationFormat>Affichage à l'écran (4:3)</PresentationFormat>
  <Paragraphs>21</Paragraphs>
  <Slides>68</Slides>
  <Notes>0</Notes>
  <HiddenSlides>0</HiddenSlides>
  <MMClips>1</MMClips>
  <ScaleCrop>false</ScaleCrop>
  <HeadingPairs>
    <vt:vector size="6" baseType="variant">
      <vt:variant>
        <vt:lpstr>Polices utilisées</vt:lpstr>
      </vt:variant>
      <vt:variant>
        <vt:i4>8</vt:i4>
      </vt:variant>
      <vt:variant>
        <vt:lpstr>Thème</vt:lpstr>
      </vt:variant>
      <vt:variant>
        <vt:i4>2</vt:i4>
      </vt:variant>
      <vt:variant>
        <vt:lpstr>Titres des diapositives</vt:lpstr>
      </vt:variant>
      <vt:variant>
        <vt:i4>68</vt:i4>
      </vt:variant>
    </vt:vector>
  </HeadingPairs>
  <TitlesOfParts>
    <vt:vector size="78" baseType="lpstr">
      <vt:lpstr>Aptos</vt:lpstr>
      <vt:lpstr>Aptos Display</vt:lpstr>
      <vt:lpstr>Arial</vt:lpstr>
      <vt:lpstr>Chiller</vt:lpstr>
      <vt:lpstr>Coiny</vt:lpstr>
      <vt:lpstr>Courgette</vt:lpstr>
      <vt:lpstr>Permanent Marker</vt:lpstr>
      <vt:lpstr>Rockwell</vt:lpstr>
      <vt:lpstr>Thème Office</vt:lpstr>
      <vt:lpstr>1_Thème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Roland albenesius</dc:creator>
  <cp:lastModifiedBy>Roland albenesius</cp:lastModifiedBy>
  <cp:revision>7</cp:revision>
  <dcterms:created xsi:type="dcterms:W3CDTF">2026-02-02T14:37:54Z</dcterms:created>
  <dcterms:modified xsi:type="dcterms:W3CDTF">2026-02-02T20:51:16Z</dcterms:modified>
</cp:coreProperties>
</file>