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358" r:id="rId4"/>
    <p:sldId id="357" r:id="rId5"/>
    <p:sldId id="376" r:id="rId6"/>
    <p:sldId id="359" r:id="rId7"/>
    <p:sldId id="360" r:id="rId8"/>
    <p:sldId id="371" r:id="rId9"/>
    <p:sldId id="361" r:id="rId10"/>
    <p:sldId id="372" r:id="rId11"/>
    <p:sldId id="362" r:id="rId12"/>
    <p:sldId id="363" r:id="rId13"/>
    <p:sldId id="374" r:id="rId14"/>
    <p:sldId id="364" r:id="rId15"/>
    <p:sldId id="373" r:id="rId16"/>
    <p:sldId id="375" r:id="rId17"/>
    <p:sldId id="377" r:id="rId18"/>
    <p:sldId id="382" r:id="rId19"/>
    <p:sldId id="378" r:id="rId20"/>
    <p:sldId id="379" r:id="rId21"/>
    <p:sldId id="380" r:id="rId22"/>
    <p:sldId id="383" r:id="rId23"/>
    <p:sldId id="365" r:id="rId24"/>
    <p:sldId id="366" r:id="rId25"/>
    <p:sldId id="367" r:id="rId26"/>
    <p:sldId id="368" r:id="rId27"/>
    <p:sldId id="369" r:id="rId28"/>
    <p:sldId id="385" r:id="rId29"/>
    <p:sldId id="370" r:id="rId30"/>
    <p:sldId id="384" r:id="rId31"/>
    <p:sldId id="386" r:id="rId32"/>
    <p:sldId id="387" r:id="rId33"/>
    <p:sldId id="388" r:id="rId34"/>
    <p:sldId id="381" r:id="rId35"/>
    <p:sldId id="390" r:id="rId36"/>
    <p:sldId id="391" r:id="rId37"/>
    <p:sldId id="392" r:id="rId38"/>
    <p:sldId id="389" r:id="rId39"/>
    <p:sldId id="393" r:id="rId40"/>
    <p:sldId id="394" r:id="rId41"/>
    <p:sldId id="395" r:id="rId42"/>
    <p:sldId id="396" r:id="rId43"/>
    <p:sldId id="397" r:id="rId44"/>
    <p:sldId id="402" r:id="rId45"/>
    <p:sldId id="399" r:id="rId46"/>
    <p:sldId id="405" r:id="rId47"/>
    <p:sldId id="398" r:id="rId48"/>
    <p:sldId id="408" r:id="rId49"/>
    <p:sldId id="400" r:id="rId50"/>
    <p:sldId id="406" r:id="rId51"/>
    <p:sldId id="401" r:id="rId52"/>
    <p:sldId id="404" r:id="rId53"/>
    <p:sldId id="403" r:id="rId54"/>
    <p:sldId id="407" r:id="rId55"/>
    <p:sldId id="409" r:id="rId56"/>
    <p:sldId id="411" r:id="rId57"/>
    <p:sldId id="413" r:id="rId58"/>
    <p:sldId id="414" r:id="rId59"/>
    <p:sldId id="415" r:id="rId60"/>
    <p:sldId id="416" r:id="rId61"/>
    <p:sldId id="412" r:id="rId62"/>
    <p:sldId id="410" r:id="rId63"/>
    <p:sldId id="423" r:id="rId64"/>
    <p:sldId id="421" r:id="rId65"/>
    <p:sldId id="419" r:id="rId66"/>
    <p:sldId id="420" r:id="rId67"/>
    <p:sldId id="422" r:id="rId68"/>
    <p:sldId id="424" r:id="rId69"/>
    <p:sldId id="417" r:id="rId70"/>
    <p:sldId id="356" r:id="rId7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SPFuBwpTlI7+1J69hXJxw==" hashData="guRn9pfTGp33FMhXeiQ4Kl8INLvJOs7l0/1/pMkz4oYpalEClU/zVVHaZW82mS/Z7oeX61gPRDMA+eFlTjZdm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8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572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slide" Target="slides/slide6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233399-726D-DD95-4045-7863DEEDF4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7FFDCF3-86A0-B9AA-7AF0-5BBC57E288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C1F543-4604-768F-5E46-3FEB21BBC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560A7-8607-4A1B-A7F4-23E156629F27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9D71E2-C1C4-576A-2051-C8576EBEF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567FFC-B957-798C-D8A8-4BDBBF0B8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899BC-F2D7-44FD-9BF4-B2C304138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680052"/>
      </p:ext>
    </p:extLst>
  </p:cSld>
  <p:clrMapOvr>
    <a:masterClrMapping/>
  </p:clrMapOvr>
  <p:transition spd="slow" advTm="4000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F4C7DF-D65D-C34C-C239-3386BBE83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C8FDCE-8E8E-8432-83A1-17166E472D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EFA665-DAE2-87B4-D174-9B1A013332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560A7-8607-4A1B-A7F4-23E156629F27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BBBE0C-CACF-0FFC-5893-33C8570A7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9CCEF1-B6AC-C3CE-947A-F685FC884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899BC-F2D7-44FD-9BF4-B2C304138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076931"/>
      </p:ext>
    </p:extLst>
  </p:cSld>
  <p:clrMapOvr>
    <a:masterClrMapping/>
  </p:clrMapOvr>
  <p:transition spd="slow" advTm="4000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CBA7A6-964F-6585-AE15-80E3ADCFB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2DDB85A-EA2E-8D64-4960-AB557F1706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C6030E-9EA9-7321-00A8-868A568A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560A7-8607-4A1B-A7F4-23E156629F27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50AA45-08A9-EDC0-2DEF-13035E766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C9727F-0CAA-963E-604F-BA1775CD3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899BC-F2D7-44FD-9BF4-B2C304138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293884"/>
      </p:ext>
    </p:extLst>
  </p:cSld>
  <p:clrMapOvr>
    <a:masterClrMapping/>
  </p:clrMapOvr>
  <p:transition spd="slow" advTm="4000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C745C4-8B3C-30BA-7707-E03063095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A5F197E-4442-1ADD-21B1-A507057B21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38F2A4F-7568-EC60-233D-364D2A6362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5AD0269-4E7F-14FA-4BBF-266305B44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560A7-8607-4A1B-A7F4-23E156629F27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8BFB5F6-4180-9B81-9FCD-52DDAABB5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944CB0-9247-3F02-E19D-8C1283B4A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899BC-F2D7-44FD-9BF4-B2C304138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328469"/>
      </p:ext>
    </p:extLst>
  </p:cSld>
  <p:clrMapOvr>
    <a:masterClrMapping/>
  </p:clrMapOvr>
  <p:transition spd="slow" advTm="4000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76D032-814A-E1DB-D01C-213F4FEF8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324F5F2-8FFD-85E8-50A0-B33D6886FD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5E33C3E-1B94-F64A-CE9B-6820094F4C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7EBF435-4C51-E516-F0B4-536740983C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24477C0-82E3-432C-868C-829CDF4B39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E0E06D9-BFF7-F56E-541C-AF2C3064E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560A7-8607-4A1B-A7F4-23E156629F27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DCC31B1-57D7-0F35-4E4D-B3FF44648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415CA48-12B3-7BC2-36F2-67C6633CB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899BC-F2D7-44FD-9BF4-B2C304138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634904"/>
      </p:ext>
    </p:extLst>
  </p:cSld>
  <p:clrMapOvr>
    <a:masterClrMapping/>
  </p:clrMapOvr>
  <p:transition spd="slow" advTm="4000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E4FAF8-A475-81D2-AE26-0A36512C2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0169570-86E1-2F57-81FC-28DE057D7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560A7-8607-4A1B-A7F4-23E156629F27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AE19A78-6626-1052-1454-E88C20330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A55F8F9-F0F5-F256-2AC9-E67EF2F2C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899BC-F2D7-44FD-9BF4-B2C304138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8292069"/>
      </p:ext>
    </p:extLst>
  </p:cSld>
  <p:clrMapOvr>
    <a:masterClrMapping/>
  </p:clrMapOvr>
  <p:transition spd="slow" advTm="4000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0912F89-5806-7F65-AA84-6E41C758C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560A7-8607-4A1B-A7F4-23E156629F27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8B249AD-6550-8CE3-C78C-CB973EBC8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6CBCB9E-664B-C64A-E5F5-821D42C29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899BC-F2D7-44FD-9BF4-B2C304138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0333743"/>
      </p:ext>
    </p:extLst>
  </p:cSld>
  <p:clrMapOvr>
    <a:masterClrMapping/>
  </p:clrMapOvr>
  <p:transition spd="slow" advTm="4000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0DCA2-6253-5E4C-82FF-1931C7181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DA7D8D1-76EE-F767-531D-1D313A0E18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4707985-9C05-7AF1-606F-AE8F996C61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93AAE10-CC88-44CA-90B7-8C049A694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560A7-8607-4A1B-A7F4-23E156629F27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9A156FC-E0E1-E418-B4EE-0E289C3CC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988D426-9500-0E5F-7646-8FF292C2F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899BC-F2D7-44FD-9BF4-B2C304138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0544584"/>
      </p:ext>
    </p:extLst>
  </p:cSld>
  <p:clrMapOvr>
    <a:masterClrMapping/>
  </p:clrMapOvr>
  <p:transition spd="slow" advTm="4000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48B618-7440-EBA7-8C40-2F8101C83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5226087-3E73-6D96-0D7C-D1F08C2E83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FF3E1C4-DBE4-F114-BDEC-38CD739AC2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31D6C94-76B3-0A16-8D52-2675914BD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560A7-8607-4A1B-A7F4-23E156629F27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836FB1A-BD94-44FC-31A7-D5B4D1AA5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EFF3F98-3C83-B6C3-A446-A56B2828A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899BC-F2D7-44FD-9BF4-B2C304138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6536757"/>
      </p:ext>
    </p:extLst>
  </p:cSld>
  <p:clrMapOvr>
    <a:masterClrMapping/>
  </p:clrMapOvr>
  <p:transition spd="slow" advTm="4000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56BA8D-EBBA-7F3D-CCBE-D7940F91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11B856D-5A19-241C-E7AA-0557E44B0F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4F810BE-2A64-655B-811E-D953A0A25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560A7-8607-4A1B-A7F4-23E156629F27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EF6E65-4CAA-B534-F86E-73C0B9C25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2D0924-BF63-4914-F11A-092B33CBE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899BC-F2D7-44FD-9BF4-B2C304138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846395"/>
      </p:ext>
    </p:extLst>
  </p:cSld>
  <p:clrMapOvr>
    <a:masterClrMapping/>
  </p:clrMapOvr>
  <p:transition spd="slow" advTm="4000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76E6177-BDC7-8272-F3B0-C44119B020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2539165-1A7C-4B14-9DC1-A1F26FC83D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F0B1B0-5238-2C63-8C26-4EFBB709D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560A7-8607-4A1B-A7F4-23E156629F27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29EB3F-1050-2154-F350-BF389D54D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AFAE61-9D64-04C8-FBEB-4DB090EEE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899BC-F2D7-44FD-9BF4-B2C304138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4477767"/>
      </p:ext>
    </p:extLst>
  </p:cSld>
  <p:clrMapOvr>
    <a:masterClrMapping/>
  </p:clrMapOvr>
  <p:transition spd="slow" advTm="4000">
    <p:push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66058"/>
      </p:ext>
    </p:extLst>
  </p:cSld>
  <p:clrMapOvr>
    <a:masterClrMapping/>
  </p:clrMapOvr>
  <p:transition spd="slow" advTm="4000">
    <p:push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148374"/>
      </p:ext>
    </p:extLst>
  </p:cSld>
  <p:clrMapOvr>
    <a:masterClrMapping/>
  </p:clrMapOvr>
  <p:transition spd="slow" advTm="4000">
    <p:push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739846"/>
      </p:ext>
    </p:extLst>
  </p:cSld>
  <p:clrMapOvr>
    <a:masterClrMapping/>
  </p:clrMapOvr>
  <p:transition spd="slow" advTm="4000">
    <p:push dir="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858598"/>
      </p:ext>
    </p:extLst>
  </p:cSld>
  <p:clrMapOvr>
    <a:masterClrMapping/>
  </p:clrMapOvr>
  <p:transition spd="slow" advTm="4000">
    <p:push dir="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4497788"/>
      </p:ext>
    </p:extLst>
  </p:cSld>
  <p:clrMapOvr>
    <a:masterClrMapping/>
  </p:clrMapOvr>
  <p:transition spd="slow" advTm="4000">
    <p:push dir="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8504178"/>
      </p:ext>
    </p:extLst>
  </p:cSld>
  <p:clrMapOvr>
    <a:masterClrMapping/>
  </p:clrMapOvr>
  <p:transition spd="slow" advTm="4000">
    <p:push dir="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6351497"/>
      </p:ext>
    </p:extLst>
  </p:cSld>
  <p:clrMapOvr>
    <a:masterClrMapping/>
  </p:clrMapOvr>
  <p:transition spd="slow" advTm="4000">
    <p:push dir="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668346"/>
      </p:ext>
    </p:extLst>
  </p:cSld>
  <p:clrMapOvr>
    <a:masterClrMapping/>
  </p:clrMapOvr>
  <p:transition spd="slow" advTm="4000">
    <p:push dir="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1648909"/>
      </p:ext>
    </p:extLst>
  </p:cSld>
  <p:clrMapOvr>
    <a:masterClrMapping/>
  </p:clrMapOvr>
  <p:transition spd="slow" advTm="4000">
    <p:push dir="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9779391"/>
      </p:ext>
    </p:extLst>
  </p:cSld>
  <p:clrMapOvr>
    <a:masterClrMapping/>
  </p:clrMapOvr>
  <p:transition spd="slow" advTm="4000">
    <p:push dir="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148199"/>
      </p:ext>
    </p:extLst>
  </p:cSld>
  <p:clrMapOvr>
    <a:masterClrMapping/>
  </p:clrMapOvr>
  <p:transition spd="slow" advTm="4000">
    <p:push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84C2EC6-AB08-7C41-219C-615BE6DEF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D52BAF7-5760-790F-CFD4-2DA14347B4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B69453-5712-B734-C3DA-5037CC8FCE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E560A7-8607-4A1B-A7F4-23E156629F27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4A765E-4FFE-C4FE-6BC1-A8E3232D55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F9D634-D93B-37A9-C6C2-CE07F1BFC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6899BC-F2D7-44FD-9BF4-B2C304138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6368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push dir="d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E560A7-8607-4A1B-A7F4-23E156629F27}" type="datetimeFigureOut">
              <a:rPr lang="fr-FR" smtClean="0"/>
              <a:t>01/02/2026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6899BC-F2D7-44FD-9BF4-B2C304138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0360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push dir="d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gif"/><Relationship Id="rId3" Type="http://schemas.openxmlformats.org/officeDocument/2006/relationships/image" Target="../media/image73.jpg"/><Relationship Id="rId7" Type="http://schemas.openxmlformats.org/officeDocument/2006/relationships/image" Target="../media/image77.gif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6.png"/><Relationship Id="rId5" Type="http://schemas.openxmlformats.org/officeDocument/2006/relationships/image" Target="../media/image75.gif"/><Relationship Id="rId4" Type="http://schemas.openxmlformats.org/officeDocument/2006/relationships/image" Target="../media/image7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D50E3CD-BEDD-9FEC-E4B6-5749CF8FAB92}"/>
              </a:ext>
            </a:extLst>
          </p:cNvPr>
          <p:cNvSpPr txBox="1"/>
          <p:nvPr/>
        </p:nvSpPr>
        <p:spPr>
          <a:xfrm>
            <a:off x="1731628" y="21850"/>
            <a:ext cx="7564892" cy="563231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Christian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partage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sa découverte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de la Cathédrale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Notre-Dame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de Strasbourg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06124F8-5006-CCE3-D103-5D8596B5AC18}"/>
              </a:ext>
            </a:extLst>
          </p:cNvPr>
          <p:cNvSpPr txBox="1"/>
          <p:nvPr/>
        </p:nvSpPr>
        <p:spPr>
          <a:xfrm>
            <a:off x="775518" y="2520369"/>
            <a:ext cx="8545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2</a:t>
            </a:r>
            <a:endParaRPr kumimoji="0" lang="fr-FR" sz="8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B44222D-84F2-1C16-3963-75CA6DB3DD9E}"/>
              </a:ext>
            </a:extLst>
          </p:cNvPr>
          <p:cNvSpPr txBox="1"/>
          <p:nvPr/>
        </p:nvSpPr>
        <p:spPr>
          <a:xfrm>
            <a:off x="140494" y="149423"/>
            <a:ext cx="188833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hiller" panose="04020404031007020602" pitchFamily="82" charset="0"/>
                <a:ea typeface="+mn-ea"/>
                <a:cs typeface="+mn-cs"/>
              </a:rPr>
              <a:t>L'important est de voir ce qui est invisible pour les autres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AE8D679-9A93-9B0B-EC1F-89AA41144A71}"/>
              </a:ext>
            </a:extLst>
          </p:cNvPr>
          <p:cNvSpPr txBox="1"/>
          <p:nvPr/>
        </p:nvSpPr>
        <p:spPr>
          <a:xfrm>
            <a:off x="0" y="6084000"/>
            <a:ext cx="9144000" cy="830997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5503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Photos  prises  par  un  découvreur  de  la  ville  de  Strasbourg </a:t>
            </a:r>
          </a:p>
          <a:p>
            <a:pPr marL="0" marR="0" lvl="0" indent="0" algn="ctr" defTabSz="5503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pour  le  plaisir  du  partage  </a:t>
            </a:r>
            <a:endParaRPr kumimoji="0" lang="fr-FR" sz="2400" b="1" i="0" u="none" strike="noStrike" kern="1200" cap="none" spc="0" normalizeH="0" baseline="0" noProof="0" dirty="0">
              <a:ln w="1905">
                <a:noFill/>
              </a:ln>
              <a:solidFill>
                <a:prstClr val="white"/>
              </a:solidFill>
              <a:effectLst/>
              <a:uLnTx/>
              <a:uFillTx/>
              <a:latin typeface="Courgette" pitchFamily="2" charset="0"/>
              <a:ea typeface="+mn-ea"/>
              <a:cs typeface="+mn-cs"/>
            </a:endParaRPr>
          </a:p>
        </p:txBody>
      </p:sp>
      <p:pic>
        <p:nvPicPr>
          <p:cNvPr id="11" name="Image 10" descr="Une image contenant cercle, Graphique, symbole&#10;&#10;Le contenu généré par l’IA peut être incorrect.">
            <a:extLst>
              <a:ext uri="{FF2B5EF4-FFF2-40B4-BE49-F238E27FC236}">
                <a16:creationId xmlns:a16="http://schemas.microsoft.com/office/drawing/2014/main" id="{E338DEB9-A375-FD4F-6716-2F7A2183F9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4161"/>
            <a:ext cx="1271758" cy="1080000"/>
          </a:xfrm>
          <a:prstGeom prst="rect">
            <a:avLst/>
          </a:prstGeom>
        </p:spPr>
      </p:pic>
      <p:pic>
        <p:nvPicPr>
          <p:cNvPr id="4" name="Taize Instrumental 20">
            <a:hlinkClick r:id="" action="ppaction://media"/>
            <a:extLst>
              <a:ext uri="{FF2B5EF4-FFF2-40B4-BE49-F238E27FC236}">
                <a16:creationId xmlns:a16="http://schemas.microsoft.com/office/drawing/2014/main" id="{9612476E-4B07-696E-3CA2-7373C8177D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89875" y="56047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507819"/>
      </p:ext>
    </p:extLst>
  </p:cSld>
  <p:clrMapOvr>
    <a:masterClrMapping/>
  </p:clrMapOvr>
  <p:transition spd="slow" advTm="26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75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400"/>
                            </p:stCondLst>
                            <p:childTnLst>
                              <p:par>
                                <p:cTn id="40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850"/>
                            </p:stCondLst>
                            <p:childTnLst>
                              <p:par>
                                <p:cTn id="48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4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9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4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7400"/>
                            </p:stCondLst>
                            <p:childTnLst>
                              <p:par>
                                <p:cTn id="69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8" grpId="0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 : horizontal 1">
            <a:extLst>
              <a:ext uri="{FF2B5EF4-FFF2-40B4-BE49-F238E27FC236}">
                <a16:creationId xmlns:a16="http://schemas.microsoft.com/office/drawing/2014/main" id="{642D9B29-C01C-FFA6-3BFF-A459C3518ADC}"/>
              </a:ext>
            </a:extLst>
          </p:cNvPr>
          <p:cNvSpPr/>
          <p:nvPr/>
        </p:nvSpPr>
        <p:spPr>
          <a:xfrm>
            <a:off x="762001" y="5181601"/>
            <a:ext cx="7477124" cy="1600200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bg1"/>
                </a:solidFill>
              </a:rPr>
              <a:t>Maquette 3D en bronze au 1:125ème de la Cathédrale Notre-Dame de Strasbourg. Elle a été installée de manière pérenne à côté de son modèle, sur la place du Château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39A08D6E-5562-5B00-4242-FA1202E88A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7650" y="6196012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376277"/>
      </p:ext>
    </p:extLst>
  </p:cSld>
  <p:clrMapOvr>
    <a:masterClrMapping/>
  </p:clrMapOvr>
  <p:transition spd="slow">
    <p:push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0400425"/>
      </p:ext>
    </p:extLst>
  </p:cSld>
  <p:clrMapOvr>
    <a:masterClrMapping/>
  </p:clrMapOvr>
  <p:transition spd="slow" advTm="4000">
    <p:push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Sculpture, sol&#10;&#10;Le contenu généré par l’IA peut être incorrect.">
            <a:extLst>
              <a:ext uri="{FF2B5EF4-FFF2-40B4-BE49-F238E27FC236}">
                <a16:creationId xmlns:a16="http://schemas.microsoft.com/office/drawing/2014/main" id="{BBC0678F-7A1A-1253-52C4-C6C190A18F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-7810"/>
            <a:ext cx="5023485" cy="6865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42139"/>
      </p:ext>
    </p:extLst>
  </p:cSld>
  <p:clrMapOvr>
    <a:masterClrMapping/>
  </p:clrMapOvr>
  <p:transition spd="slow" advTm="4000">
    <p:push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8270041"/>
      </p:ext>
    </p:extLst>
  </p:cSld>
  <p:clrMapOvr>
    <a:masterClrMapping/>
  </p:clrMapOvr>
  <p:transition spd="slow" advTm="4000">
    <p:push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4634306"/>
      </p:ext>
    </p:extLst>
  </p:cSld>
  <p:clrMapOvr>
    <a:masterClrMapping/>
  </p:clrMapOvr>
  <p:transition spd="slow" advTm="4000">
    <p:push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5796F917-12B2-8F62-0D05-AF81E53C2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350" y="-10344"/>
            <a:ext cx="5086349" cy="690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02882"/>
      </p:ext>
    </p:extLst>
  </p:cSld>
  <p:clrMapOvr>
    <a:masterClrMapping/>
  </p:clrMapOvr>
  <p:transition spd="slow" advTm="4000">
    <p:push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2442DE43-D575-B047-D379-A8B6B1AD8707}"/>
              </a:ext>
            </a:extLst>
          </p:cNvPr>
          <p:cNvSpPr/>
          <p:nvPr/>
        </p:nvSpPr>
        <p:spPr>
          <a:xfrm>
            <a:off x="2314576" y="5391149"/>
            <a:ext cx="5076825" cy="857251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bg1"/>
                </a:solidFill>
              </a:rPr>
              <a:t>Cathédrale extérieure  intérieure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F2A99F8-0DA6-B344-55FB-601E059B8A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0" y="5724524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88143"/>
      </p:ext>
    </p:extLst>
  </p:cSld>
  <p:clrMapOvr>
    <a:masterClrMapping/>
  </p:clrMapOvr>
  <p:transition spd="slow">
    <p:push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cathédrale, lieu de culte, chapelle&#10;&#10;Le contenu généré par l’IA peut être incorrect.">
            <a:extLst>
              <a:ext uri="{FF2B5EF4-FFF2-40B4-BE49-F238E27FC236}">
                <a16:creationId xmlns:a16="http://schemas.microsoft.com/office/drawing/2014/main" id="{4A0C37F8-B940-EA12-351A-C035A5A041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74" y="0"/>
            <a:ext cx="49720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11667"/>
      </p:ext>
    </p:extLst>
  </p:cSld>
  <p:clrMapOvr>
    <a:masterClrMapping/>
  </p:clrMapOvr>
  <p:transition spd="slow" advTm="4000">
    <p:push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3568167"/>
      </p:ext>
    </p:extLst>
  </p:cSld>
  <p:clrMapOvr>
    <a:masterClrMapping/>
  </p:clrMapOvr>
  <p:transition spd="slow" advTm="4000">
    <p:push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6685588"/>
      </p:ext>
    </p:extLst>
  </p:cSld>
  <p:clrMapOvr>
    <a:masterClrMapping/>
  </p:clrMapOvr>
  <p:transition spd="slow" advTm="4000">
    <p:push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Lieux sacrés, église, Architecture gothique&#10;&#10;Le contenu généré par l’IA peut être incorrect.">
            <a:extLst>
              <a:ext uri="{FF2B5EF4-FFF2-40B4-BE49-F238E27FC236}">
                <a16:creationId xmlns:a16="http://schemas.microsoft.com/office/drawing/2014/main" id="{3140FA27-3BD3-A875-2ECC-F7099CFE0F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-33466"/>
            <a:ext cx="5099685" cy="6891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88875"/>
      </p:ext>
    </p:extLst>
  </p:cSld>
  <p:clrMapOvr>
    <a:masterClrMapping/>
  </p:clrMapOvr>
  <p:transition spd="slow" advTm="4000">
    <p:push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0520387"/>
      </p:ext>
    </p:extLst>
  </p:cSld>
  <p:clrMapOvr>
    <a:masterClrMapping/>
  </p:clrMapOvr>
  <p:transition spd="slow" advTm="4000">
    <p:push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lieu de culte, Lieux sacrés, église&#10;&#10;Le contenu généré par l’IA peut être incorrect.">
            <a:extLst>
              <a:ext uri="{FF2B5EF4-FFF2-40B4-BE49-F238E27FC236}">
                <a16:creationId xmlns:a16="http://schemas.microsoft.com/office/drawing/2014/main" id="{A5EF764B-3139-6CA1-C8B4-F4416AAE93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00" y="5267"/>
            <a:ext cx="4956810" cy="6852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064662"/>
      </p:ext>
    </p:extLst>
  </p:cSld>
  <p:clrMapOvr>
    <a:masterClrMapping/>
  </p:clrMapOvr>
  <p:transition spd="slow" advTm="4000">
    <p:push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lieu de culte, Lieux sacrés, chapelle&#10;&#10;Le contenu généré par l’IA peut être incorrect.">
            <a:extLst>
              <a:ext uri="{FF2B5EF4-FFF2-40B4-BE49-F238E27FC236}">
                <a16:creationId xmlns:a16="http://schemas.microsoft.com/office/drawing/2014/main" id="{55BC191F-BBCD-49E6-FABD-25EC094F3F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75" y="-15838"/>
            <a:ext cx="4960619" cy="6873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069286"/>
      </p:ext>
    </p:extLst>
  </p:cSld>
  <p:clrMapOvr>
    <a:masterClrMapping/>
  </p:clrMapOvr>
  <p:transition spd="slow" advTm="4000">
    <p:push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statue, Sculpture, sculpture&#10;&#10;Le contenu généré par l’IA peut être incorrect.">
            <a:extLst>
              <a:ext uri="{FF2B5EF4-FFF2-40B4-BE49-F238E27FC236}">
                <a16:creationId xmlns:a16="http://schemas.microsoft.com/office/drawing/2014/main" id="{E90001D1-2C81-1AF1-33E2-60210D8911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6" y="15343"/>
            <a:ext cx="5097780" cy="684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191187"/>
      </p:ext>
    </p:extLst>
  </p:cSld>
  <p:clrMapOvr>
    <a:masterClrMapping/>
  </p:clrMapOvr>
  <p:transition spd="slow" advTm="4000">
    <p:push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Lieux sacrés, architecture, cathédrale&#10;&#10;Le contenu généré par l’IA peut être incorrect.">
            <a:extLst>
              <a:ext uri="{FF2B5EF4-FFF2-40B4-BE49-F238E27FC236}">
                <a16:creationId xmlns:a16="http://schemas.microsoft.com/office/drawing/2014/main" id="{98052649-EC49-DE5D-6A3A-B3DD6A777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064966"/>
      </p:ext>
    </p:extLst>
  </p:cSld>
  <p:clrMapOvr>
    <a:masterClrMapping/>
  </p:clrMapOvr>
  <p:transition spd="slow" advTm="4000">
    <p:push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nuit, ciel, tour&#10;&#10;Le contenu généré par l’IA peut être incorrect.">
            <a:extLst>
              <a:ext uri="{FF2B5EF4-FFF2-40B4-BE49-F238E27FC236}">
                <a16:creationId xmlns:a16="http://schemas.microsoft.com/office/drawing/2014/main" id="{713B9116-BF16-6211-884E-BB24F15729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655" y="0"/>
            <a:ext cx="552069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845992"/>
      </p:ext>
    </p:extLst>
  </p:cSld>
  <p:clrMapOvr>
    <a:masterClrMapping/>
  </p:clrMapOvr>
  <p:transition spd="slow" advTm="4000">
    <p:push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nuit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B4875BC9-3562-16FF-AF49-B6D840BF4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1" y="7776"/>
            <a:ext cx="5034914" cy="6850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467700"/>
      </p:ext>
    </p:extLst>
  </p:cSld>
  <p:clrMapOvr>
    <a:masterClrMapping/>
  </p:clrMapOvr>
  <p:transition spd="slow" advTm="4000">
    <p:push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nuit, plein air&#10;&#10;Le contenu généré par l’IA peut être incorrect.">
            <a:extLst>
              <a:ext uri="{FF2B5EF4-FFF2-40B4-BE49-F238E27FC236}">
                <a16:creationId xmlns:a16="http://schemas.microsoft.com/office/drawing/2014/main" id="{1FC10F54-17BD-5879-D827-D25A9CD39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686" y="-1"/>
            <a:ext cx="5073014" cy="690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50447"/>
      </p:ext>
    </p:extLst>
  </p:cSld>
  <p:clrMapOvr>
    <a:masterClrMapping/>
  </p:clrMapOvr>
  <p:transition spd="slow" advTm="4000">
    <p:push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t, église, intérieur, Sculpture&#10;&#10;Le contenu généré par l’IA peut être incorrect.">
            <a:extLst>
              <a:ext uri="{FF2B5EF4-FFF2-40B4-BE49-F238E27FC236}">
                <a16:creationId xmlns:a16="http://schemas.microsoft.com/office/drawing/2014/main" id="{D576F58B-97E7-DDF1-767B-4D86A32860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-59883"/>
            <a:ext cx="5076825" cy="693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681861"/>
      </p:ext>
    </p:extLst>
  </p:cSld>
  <p:clrMapOvr>
    <a:masterClrMapping/>
  </p:clrMapOvr>
  <p:transition spd="slow" advTm="4000">
    <p:push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7203065"/>
      </p:ext>
    </p:extLst>
  </p:cSld>
  <p:clrMapOvr>
    <a:masterClrMapping/>
  </p:clrMapOvr>
  <p:transition spd="slow" advTm="4000">
    <p:push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2397362"/>
      </p:ext>
    </p:extLst>
  </p:cSld>
  <p:clrMapOvr>
    <a:masterClrMapping/>
  </p:clrMapOvr>
  <p:transition spd="slow" advTm="4000">
    <p:push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5115404"/>
      </p:ext>
    </p:extLst>
  </p:cSld>
  <p:clrMapOvr>
    <a:masterClrMapping/>
  </p:clrMapOvr>
  <p:transition spd="slow" advTm="4000">
    <p:push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9412958"/>
      </p:ext>
    </p:extLst>
  </p:cSld>
  <p:clrMapOvr>
    <a:masterClrMapping/>
  </p:clrMapOvr>
  <p:transition spd="slow" advTm="4000">
    <p:push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8180555"/>
      </p:ext>
    </p:extLst>
  </p:cSld>
  <p:clrMapOvr>
    <a:masterClrMapping/>
  </p:clrMapOvr>
  <p:transition spd="slow" advTm="4000">
    <p:push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sculpture, art, Sculpture&#10;&#10;Le contenu généré par l’IA peut être incorrect.">
            <a:extLst>
              <a:ext uri="{FF2B5EF4-FFF2-40B4-BE49-F238E27FC236}">
                <a16:creationId xmlns:a16="http://schemas.microsoft.com/office/drawing/2014/main" id="{5B75E5B2-DB41-1BC7-453C-2755F4F68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259" y="0"/>
            <a:ext cx="4958715" cy="682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606555"/>
      </p:ext>
    </p:extLst>
  </p:cSld>
  <p:clrMapOvr>
    <a:masterClrMapping/>
  </p:clrMapOvr>
  <p:transition spd="slow" advTm="4000">
    <p:push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0356606"/>
      </p:ext>
    </p:extLst>
  </p:cSld>
  <p:clrMapOvr>
    <a:masterClrMapping/>
  </p:clrMapOvr>
  <p:transition spd="slow" advTm="4000">
    <p:push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mythologie, Sculpture, sculpture&#10;&#10;Le contenu généré par l’IA peut être incorrect.">
            <a:extLst>
              <a:ext uri="{FF2B5EF4-FFF2-40B4-BE49-F238E27FC236}">
                <a16:creationId xmlns:a16="http://schemas.microsoft.com/office/drawing/2014/main" id="{6235A08C-5E9B-CAAB-F35A-618A0C8645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-17231"/>
            <a:ext cx="6840855" cy="6875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885703"/>
      </p:ext>
    </p:extLst>
  </p:cSld>
  <p:clrMapOvr>
    <a:masterClrMapping/>
  </p:clrMapOvr>
  <p:transition spd="slow" advTm="4000">
    <p:push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0151141"/>
      </p:ext>
    </p:extLst>
  </p:cSld>
  <p:clrMapOvr>
    <a:masterClrMapping/>
  </p:clrMapOvr>
  <p:transition spd="slow" advTm="4000">
    <p:push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0580752"/>
      </p:ext>
    </p:extLst>
  </p:cSld>
  <p:clrMapOvr>
    <a:masterClrMapping/>
  </p:clrMapOvr>
  <p:transition spd="slow" advTm="4000">
    <p:push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0960060"/>
      </p:ext>
    </p:extLst>
  </p:cSld>
  <p:clrMapOvr>
    <a:masterClrMapping/>
  </p:clrMapOvr>
  <p:transition spd="slow" advTm="4000">
    <p:push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ue&#10;&#10;Le contenu généré par l’IA peut être incorrect.">
            <a:extLst>
              <a:ext uri="{FF2B5EF4-FFF2-40B4-BE49-F238E27FC236}">
                <a16:creationId xmlns:a16="http://schemas.microsoft.com/office/drawing/2014/main" id="{E5E03D65-8A39-C052-2218-2AD675F695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644" y="0"/>
            <a:ext cx="56807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624165"/>
      </p:ext>
    </p:extLst>
  </p:cSld>
  <p:clrMapOvr>
    <a:masterClrMapping/>
  </p:clrMapOvr>
  <p:transition spd="slow" advTm="4000">
    <p:push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 : horizontal 1">
            <a:extLst>
              <a:ext uri="{FF2B5EF4-FFF2-40B4-BE49-F238E27FC236}">
                <a16:creationId xmlns:a16="http://schemas.microsoft.com/office/drawing/2014/main" id="{4F3BC3A5-A6D8-0F97-AE67-C4BF864C1C1D}"/>
              </a:ext>
            </a:extLst>
          </p:cNvPr>
          <p:cNvSpPr/>
          <p:nvPr/>
        </p:nvSpPr>
        <p:spPr>
          <a:xfrm>
            <a:off x="762001" y="5580105"/>
            <a:ext cx="7477124" cy="1201695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bg1"/>
                </a:solidFill>
              </a:rPr>
              <a:t>Retable triptyque représentant Saint Roch, Saint Maurice et Saint Nicolas, du début du XVIᵉ siècle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6F167C27-5AEF-9E7E-C0A4-E0292D5FC4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7650" y="6253162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082683"/>
      </p:ext>
    </p:extLst>
  </p:cSld>
  <p:clrMapOvr>
    <a:masterClrMapping/>
  </p:clrMapOvr>
  <p:transition spd="slow">
    <p:push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cadre photo, église&#10;&#10;Le contenu généré par l’IA peut être incorrect.">
            <a:extLst>
              <a:ext uri="{FF2B5EF4-FFF2-40B4-BE49-F238E27FC236}">
                <a16:creationId xmlns:a16="http://schemas.microsoft.com/office/drawing/2014/main" id="{EA918993-64F8-E1BC-D53E-4B8575D375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550" y="-4609"/>
            <a:ext cx="5673090" cy="686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038559"/>
      </p:ext>
    </p:extLst>
  </p:cSld>
  <p:clrMapOvr>
    <a:masterClrMapping/>
  </p:clrMapOvr>
  <p:transition spd="slow" advTm="4000">
    <p:push dir="u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cadre photo, écran&#10;&#10;Le contenu généré par l’IA peut être incorrect.">
            <a:extLst>
              <a:ext uri="{FF2B5EF4-FFF2-40B4-BE49-F238E27FC236}">
                <a16:creationId xmlns:a16="http://schemas.microsoft.com/office/drawing/2014/main" id="{AC91424C-1727-269A-871F-6BAF464BF8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950" y="-22027"/>
            <a:ext cx="5303059" cy="6813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831004"/>
      </p:ext>
    </p:extLst>
  </p:cSld>
  <p:clrMapOvr>
    <a:masterClrMapping/>
  </p:clrMapOvr>
  <p:transition spd="slow" advTm="4000">
    <p:push dir="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8134210"/>
      </p:ext>
    </p:extLst>
  </p:cSld>
  <p:clrMapOvr>
    <a:masterClrMapping/>
  </p:clrMapOvr>
  <p:transition spd="slow" advTm="4000">
    <p:push dir="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cadre photo, pot de fleurs&#10;&#10;Le contenu généré par l’IA peut être incorrect.">
            <a:extLst>
              <a:ext uri="{FF2B5EF4-FFF2-40B4-BE49-F238E27FC236}">
                <a16:creationId xmlns:a16="http://schemas.microsoft.com/office/drawing/2014/main" id="{99025F2D-1A7C-4EE8-70D0-15993B0A3F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175" y="-2342"/>
            <a:ext cx="5579745" cy="686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631198"/>
      </p:ext>
    </p:extLst>
  </p:cSld>
  <p:clrMapOvr>
    <a:masterClrMapping/>
  </p:clrMapOvr>
  <p:transition spd="slow" advTm="4000">
    <p:push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cran, peinture, intérieur, art&#10;&#10;Le contenu généré par l’IA peut être incorrect.">
            <a:extLst>
              <a:ext uri="{FF2B5EF4-FFF2-40B4-BE49-F238E27FC236}">
                <a16:creationId xmlns:a16="http://schemas.microsoft.com/office/drawing/2014/main" id="{6995D638-D186-BCDC-EBD3-1757EBD3D1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875" y="-5183"/>
            <a:ext cx="5057775" cy="6881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880536"/>
      </p:ext>
    </p:extLst>
  </p:cSld>
  <p:clrMapOvr>
    <a:masterClrMapping/>
  </p:clrMapOvr>
  <p:transition spd="slow" advTm="4000">
    <p:push dir="u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tel, table, église, intérieur&#10;&#10;Le contenu généré par l’IA peut être incorrect.">
            <a:extLst>
              <a:ext uri="{FF2B5EF4-FFF2-40B4-BE49-F238E27FC236}">
                <a16:creationId xmlns:a16="http://schemas.microsoft.com/office/drawing/2014/main" id="{1CAB546B-3135-D498-DDC7-E2A27ACC9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950" y="-4265"/>
            <a:ext cx="6130290" cy="6862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486179"/>
      </p:ext>
    </p:extLst>
  </p:cSld>
  <p:clrMapOvr>
    <a:masterClrMapping/>
  </p:clrMapOvr>
  <p:transition spd="slow" advTm="4000">
    <p:push dir="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table, autel, lieu de culte&#10;&#10;Le contenu généré par l’IA peut être incorrect.">
            <a:extLst>
              <a:ext uri="{FF2B5EF4-FFF2-40B4-BE49-F238E27FC236}">
                <a16:creationId xmlns:a16="http://schemas.microsoft.com/office/drawing/2014/main" id="{FA151908-5408-5886-4257-FA8012AB8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050" y="-32372"/>
            <a:ext cx="5271134" cy="6890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845180"/>
      </p:ext>
    </p:extLst>
  </p:cSld>
  <p:clrMapOvr>
    <a:masterClrMapping/>
  </p:clrMapOvr>
  <p:transition spd="slow" advTm="4000">
    <p:push dir="u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 : horizontal 1">
            <a:extLst>
              <a:ext uri="{FF2B5EF4-FFF2-40B4-BE49-F238E27FC236}">
                <a16:creationId xmlns:a16="http://schemas.microsoft.com/office/drawing/2014/main" id="{749CC27C-3925-CE00-C7D7-96E5A81FAA2F}"/>
              </a:ext>
            </a:extLst>
          </p:cNvPr>
          <p:cNvSpPr/>
          <p:nvPr/>
        </p:nvSpPr>
        <p:spPr>
          <a:xfrm>
            <a:off x="142876" y="74655"/>
            <a:ext cx="2362199" cy="4211595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bg1"/>
                </a:solidFill>
              </a:rPr>
              <a:t>Les vitrines de la crèche napolitaine sont </a:t>
            </a:r>
          </a:p>
          <a:p>
            <a:pPr algn="ctr"/>
            <a:r>
              <a:rPr lang="fr-FR" sz="2000" b="1" dirty="0">
                <a:solidFill>
                  <a:schemeClr val="bg1"/>
                </a:solidFill>
              </a:rPr>
              <a:t>installées le long des piliers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7B3E7B96-76F2-300D-3F90-3AA2F8FD58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3914775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273420"/>
      </p:ext>
    </p:extLst>
  </p:cSld>
  <p:clrMapOvr>
    <a:masterClrMapping/>
  </p:clrMapOvr>
  <p:transition spd="slow">
    <p:push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8DAC90C-366F-E8CC-8C61-47DF7B2719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3450" y="6000750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223974"/>
      </p:ext>
    </p:extLst>
  </p:cSld>
  <p:clrMapOvr>
    <a:masterClrMapping/>
  </p:clrMapOvr>
  <p:transition spd="slow">
    <p:push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7780236"/>
      </p:ext>
    </p:extLst>
  </p:cSld>
  <p:clrMapOvr>
    <a:masterClrMapping/>
  </p:clrMapOvr>
  <p:transition spd="slow" advTm="4000">
    <p:push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abits, jouet, figurine&#10;&#10;Le contenu généré par l’IA peut être incorrect.">
            <a:extLst>
              <a:ext uri="{FF2B5EF4-FFF2-40B4-BE49-F238E27FC236}">
                <a16:creationId xmlns:a16="http://schemas.microsoft.com/office/drawing/2014/main" id="{2AB6B012-AB9D-416D-B522-CA26816F7A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150" y="11584"/>
            <a:ext cx="6755130" cy="6846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773180"/>
      </p:ext>
    </p:extLst>
  </p:cSld>
  <p:clrMapOvr>
    <a:masterClrMapping/>
  </p:clrMapOvr>
  <p:transition spd="slow" advTm="4000">
    <p:push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4847524"/>
      </p:ext>
    </p:extLst>
  </p:cSld>
  <p:clrMapOvr>
    <a:masterClrMapping/>
  </p:clrMapOvr>
  <p:transition spd="slow" advTm="4000">
    <p:push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bâtiment, sculpture, art&#10;&#10;Le contenu généré par l’IA peut être incorrect.">
            <a:extLst>
              <a:ext uri="{FF2B5EF4-FFF2-40B4-BE49-F238E27FC236}">
                <a16:creationId xmlns:a16="http://schemas.microsoft.com/office/drawing/2014/main" id="{CF5E6012-53F6-F775-805A-2812CC665C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31848"/>
            <a:ext cx="7349490" cy="6826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851492"/>
      </p:ext>
    </p:extLst>
  </p:cSld>
  <p:clrMapOvr>
    <a:masterClrMapping/>
  </p:clrMapOvr>
  <p:transition spd="slow" advTm="4000">
    <p:push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8861143"/>
      </p:ext>
    </p:extLst>
  </p:cSld>
  <p:clrMapOvr>
    <a:masterClrMapping/>
  </p:clrMapOvr>
  <p:transition spd="slow" advTm="4000">
    <p:push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habits, intérieur, bâtiment&#10;&#10;Le contenu généré par l’IA peut être incorrect.">
            <a:extLst>
              <a:ext uri="{FF2B5EF4-FFF2-40B4-BE49-F238E27FC236}">
                <a16:creationId xmlns:a16="http://schemas.microsoft.com/office/drawing/2014/main" id="{5DBD1A36-4C5A-6D3D-D64D-3DE0CA364C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125" y="-45636"/>
            <a:ext cx="6339839" cy="690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509845"/>
      </p:ext>
    </p:extLst>
  </p:cSld>
  <p:clrMapOvr>
    <a:masterClrMapping/>
  </p:clrMapOvr>
  <p:transition spd="slow" advTm="4000">
    <p:push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3671853"/>
      </p:ext>
    </p:extLst>
  </p:cSld>
  <p:clrMapOvr>
    <a:masterClrMapping/>
  </p:clrMapOvr>
  <p:transition spd="slow" advTm="4000">
    <p:push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art, robe&#10;&#10;Le contenu généré par l’IA peut être incorrect.">
            <a:extLst>
              <a:ext uri="{FF2B5EF4-FFF2-40B4-BE49-F238E27FC236}">
                <a16:creationId xmlns:a16="http://schemas.microsoft.com/office/drawing/2014/main" id="{1F18F6C3-25CD-3009-71A5-324AD9230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85" y="0"/>
            <a:ext cx="7578090" cy="687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235313"/>
      </p:ext>
    </p:extLst>
  </p:cSld>
  <p:clrMapOvr>
    <a:masterClrMapping/>
  </p:clrMapOvr>
  <p:transition spd="slow" advTm="4000">
    <p:push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964744"/>
      </p:ext>
    </p:extLst>
  </p:cSld>
  <p:clrMapOvr>
    <a:masterClrMapping/>
  </p:clrMapOvr>
  <p:transition spd="slow" advTm="4000">
    <p:push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musée, art, intérieur&#10;&#10;Le contenu généré par l’IA peut être incorrect.">
            <a:extLst>
              <a:ext uri="{FF2B5EF4-FFF2-40B4-BE49-F238E27FC236}">
                <a16:creationId xmlns:a16="http://schemas.microsoft.com/office/drawing/2014/main" id="{8743F4F3-690A-F66C-CD89-56CD8E6E9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51" y="1795"/>
            <a:ext cx="7198106" cy="6780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336122"/>
      </p:ext>
    </p:extLst>
  </p:cSld>
  <p:clrMapOvr>
    <a:masterClrMapping/>
  </p:clrMapOvr>
  <p:transition spd="slow" advTm="4000">
    <p:push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mur, chaussures&#10;&#10;Le contenu généré par l’IA peut être incorrect.">
            <a:extLst>
              <a:ext uri="{FF2B5EF4-FFF2-40B4-BE49-F238E27FC236}">
                <a16:creationId xmlns:a16="http://schemas.microsoft.com/office/drawing/2014/main" id="{98914A73-7BCD-371C-A634-F81B4DD749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1" y="-20698"/>
            <a:ext cx="5697854" cy="6878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369103"/>
      </p:ext>
    </p:extLst>
  </p:cSld>
  <p:clrMapOvr>
    <a:masterClrMapping/>
  </p:clrMapOvr>
  <p:transition spd="slow" advTm="4000">
    <p:push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 : horizontal 1">
            <a:extLst>
              <a:ext uri="{FF2B5EF4-FFF2-40B4-BE49-F238E27FC236}">
                <a16:creationId xmlns:a16="http://schemas.microsoft.com/office/drawing/2014/main" id="{3579CA7E-3960-48E7-8520-74D4D87BE8E4}"/>
              </a:ext>
            </a:extLst>
          </p:cNvPr>
          <p:cNvSpPr/>
          <p:nvPr/>
        </p:nvSpPr>
        <p:spPr>
          <a:xfrm>
            <a:off x="6219825" y="147637"/>
            <a:ext cx="2857500" cy="6562725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bg1"/>
                </a:solidFill>
              </a:rPr>
              <a:t>Le grand orgue de la Cathédrale Notre-Dame de Strasbourg a connu plusieurs constructeurs au fil des siècles, mais la partie instrumentale actuelle trouve son origine principale chez André Silbermann, qui a construit un nouvel orgue entre 1714 et 1716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C637B13-0563-A8FA-1FF3-56E33F1EEC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825" y="6272212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48327"/>
      </p:ext>
    </p:extLst>
  </p:cSld>
  <p:clrMapOvr>
    <a:masterClrMapping/>
  </p:clrMapOvr>
  <p:transition spd="slow">
    <p:push dir="d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chapelle, Lieux sacrés, lieu de culte&#10;&#10;Le contenu généré par l’IA peut être incorrect.">
            <a:extLst>
              <a:ext uri="{FF2B5EF4-FFF2-40B4-BE49-F238E27FC236}">
                <a16:creationId xmlns:a16="http://schemas.microsoft.com/office/drawing/2014/main" id="{49AB92A3-FE50-D5F5-75FA-99563F8C54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349" y="20501"/>
            <a:ext cx="5095875" cy="6855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502733"/>
      </p:ext>
    </p:extLst>
  </p:cSld>
  <p:clrMapOvr>
    <a:masterClrMapping/>
  </p:clrMapOvr>
  <p:transition spd="slow" advTm="4000">
    <p:push dir="d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coffre, Lieux sacrés, bâtiment&#10;&#10;Le contenu généré par l’IA peut être incorrect.">
            <a:extLst>
              <a:ext uri="{FF2B5EF4-FFF2-40B4-BE49-F238E27FC236}">
                <a16:creationId xmlns:a16="http://schemas.microsoft.com/office/drawing/2014/main" id="{728E48E7-0B67-65E6-EEA2-E4A247B3D2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4" y="12700"/>
            <a:ext cx="5153025" cy="687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980708"/>
      </p:ext>
    </p:extLst>
  </p:cSld>
  <p:clrMapOvr>
    <a:masterClrMapping/>
  </p:clrMapOvr>
  <p:transition spd="slow" advTm="4000">
    <p:push dir="d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église, arche, statue&#10;&#10;Le contenu généré par l’IA peut être incorrect.">
            <a:extLst>
              <a:ext uri="{FF2B5EF4-FFF2-40B4-BE49-F238E27FC236}">
                <a16:creationId xmlns:a16="http://schemas.microsoft.com/office/drawing/2014/main" id="{5090EDAB-1007-A1E6-AB69-A5D65CDD5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964" y="0"/>
            <a:ext cx="51320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521850"/>
      </p:ext>
    </p:extLst>
  </p:cSld>
  <p:clrMapOvr>
    <a:masterClrMapping/>
  </p:clrMapOvr>
  <p:transition spd="slow" advTm="4000">
    <p:push dir="d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chapelle, fenêtre, coffre&#10;&#10;Le contenu généré par l’IA peut être incorrect.">
            <a:extLst>
              <a:ext uri="{FF2B5EF4-FFF2-40B4-BE49-F238E27FC236}">
                <a16:creationId xmlns:a16="http://schemas.microsoft.com/office/drawing/2014/main" id="{1CB71A86-0486-D325-5C89-2C74FA593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81600" cy="690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45009"/>
      </p:ext>
    </p:extLst>
  </p:cSld>
  <p:clrMapOvr>
    <a:masterClrMapping/>
  </p:clrMapOvr>
  <p:transition spd="slow" advTm="4000">
    <p:push dir="d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culpture, Moulures, Visage humain&#10;&#10;Le contenu généré par l’IA peut être incorrect.">
            <a:extLst>
              <a:ext uri="{FF2B5EF4-FFF2-40B4-BE49-F238E27FC236}">
                <a16:creationId xmlns:a16="http://schemas.microsoft.com/office/drawing/2014/main" id="{3E2AFE18-F708-8498-370C-0A96F8908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4" y="-12700"/>
            <a:ext cx="5153025" cy="687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57790"/>
      </p:ext>
    </p:extLst>
  </p:cSld>
  <p:clrMapOvr>
    <a:masterClrMapping/>
  </p:clrMapOvr>
  <p:transition spd="slow" advTm="4000">
    <p:push dir="d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9634491"/>
      </p:ext>
    </p:extLst>
  </p:cSld>
  <p:clrMapOvr>
    <a:masterClrMapping/>
  </p:clrMapOvr>
  <p:transition spd="slow" advTm="4000">
    <p:push dir="d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or, Symétrie, Moulures&#10;&#10;Le contenu généré par l’IA peut être incorrect.">
            <a:extLst>
              <a:ext uri="{FF2B5EF4-FFF2-40B4-BE49-F238E27FC236}">
                <a16:creationId xmlns:a16="http://schemas.microsoft.com/office/drawing/2014/main" id="{8E34BDC5-ED3B-2BB5-61B8-279E100147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805868"/>
      </p:ext>
    </p:extLst>
  </p:cSld>
  <p:clrMapOvr>
    <a:masterClrMapping/>
  </p:clrMapOvr>
  <p:transition spd="slow" advTm="4000">
    <p:push dir="d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chapelle, Lieux sacrés, Orgue&#10;&#10;Le contenu généré par l’IA peut être incorrect.">
            <a:extLst>
              <a:ext uri="{FF2B5EF4-FFF2-40B4-BE49-F238E27FC236}">
                <a16:creationId xmlns:a16="http://schemas.microsoft.com/office/drawing/2014/main" id="{E1B70BB8-52FA-CAC0-A38B-A5919D5CB8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1" y="17060"/>
            <a:ext cx="5347334" cy="6840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084070"/>
      </p:ext>
    </p:extLst>
  </p:cSld>
  <p:clrMapOvr>
    <a:masterClrMapping/>
  </p:clrMapOvr>
  <p:transition spd="slow" advTm="4000">
    <p:push dir="d"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église, bâtiment, Lieux sacrés&#10;&#10;Le contenu généré par l’IA peut être incorrect.">
            <a:extLst>
              <a:ext uri="{FF2B5EF4-FFF2-40B4-BE49-F238E27FC236}">
                <a16:creationId xmlns:a16="http://schemas.microsoft.com/office/drawing/2014/main" id="{AB2AB423-64AA-6EE2-E4BA-EF6B5BC9E3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4" y="12700"/>
            <a:ext cx="5133975" cy="68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825652"/>
      </p:ext>
    </p:extLst>
  </p:cSld>
  <p:clrMapOvr>
    <a:masterClrMapping/>
  </p:clrMapOvr>
  <p:transition spd="slow" advTm="4000">
    <p:push dir="d"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ffre, art, cathédrale, bâtiment&#10;&#10;Le contenu généré par l’IA peut être incorrect.">
            <a:extLst>
              <a:ext uri="{FF2B5EF4-FFF2-40B4-BE49-F238E27FC236}">
                <a16:creationId xmlns:a16="http://schemas.microsoft.com/office/drawing/2014/main" id="{CC1CA00F-C2CC-15D5-5B04-BAC7FB880B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126" y="16061"/>
            <a:ext cx="4886324" cy="686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012440"/>
      </p:ext>
    </p:extLst>
  </p:cSld>
  <p:clrMapOvr>
    <a:masterClrMapping/>
  </p:clrMapOvr>
  <p:transition spd="slow" advTm="4000">
    <p:push dir="d"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art, arche, statue&#10;&#10;Le contenu généré par l’IA peut être incorrect.">
            <a:extLst>
              <a:ext uri="{FF2B5EF4-FFF2-40B4-BE49-F238E27FC236}">
                <a16:creationId xmlns:a16="http://schemas.microsoft.com/office/drawing/2014/main" id="{0B7362AD-5936-DB0A-E2EC-B063C59A2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744949"/>
      </p:ext>
    </p:extLst>
  </p:cSld>
  <p:clrMapOvr>
    <a:masterClrMapping/>
  </p:clrMapOvr>
  <p:transition spd="slow" advTm="4000">
    <p:push dir="d"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chapelle, Lieux sacrés, coffre&#10;&#10;Le contenu généré par l’IA peut être incorrect.">
            <a:extLst>
              <a:ext uri="{FF2B5EF4-FFF2-40B4-BE49-F238E27FC236}">
                <a16:creationId xmlns:a16="http://schemas.microsoft.com/office/drawing/2014/main" id="{86DD5DB5-B1CE-81E7-7CBF-6F088FA6E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025" y="-37475"/>
            <a:ext cx="4907279" cy="6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011099"/>
      </p:ext>
    </p:extLst>
  </p:cSld>
  <p:clrMapOvr>
    <a:masterClrMapping/>
  </p:clrMapOvr>
  <p:transition spd="slow" advTm="4000">
    <p:push dir="d"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rgane, musique, Orgue, Tuyau d’orgue&#10;&#10;Le contenu généré par l’IA peut être incorrect.">
            <a:extLst>
              <a:ext uri="{FF2B5EF4-FFF2-40B4-BE49-F238E27FC236}">
                <a16:creationId xmlns:a16="http://schemas.microsoft.com/office/drawing/2014/main" id="{63425BE8-FA2A-FF17-49F3-3921622666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00" y="-42729"/>
            <a:ext cx="4922520" cy="6900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205741"/>
      </p:ext>
    </p:extLst>
  </p:cSld>
  <p:clrMapOvr>
    <a:masterClrMapping/>
  </p:clrMapOvr>
  <p:transition spd="slow" advTm="4000">
    <p:push dir="d"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décagone 1">
            <a:extLst>
              <a:ext uri="{FF2B5EF4-FFF2-40B4-BE49-F238E27FC236}">
                <a16:creationId xmlns:a16="http://schemas.microsoft.com/office/drawing/2014/main" id="{63F96C23-989D-6DFC-65C0-8E20DDB1B9BC}"/>
              </a:ext>
            </a:extLst>
          </p:cNvPr>
          <p:cNvSpPr>
            <a:spLocks noChangeAspect="1"/>
          </p:cNvSpPr>
          <p:nvPr/>
        </p:nvSpPr>
        <p:spPr>
          <a:xfrm>
            <a:off x="5369396" y="1928763"/>
            <a:ext cx="540000" cy="540000"/>
          </a:xfrm>
          <a:prstGeom prst="dodecagon">
            <a:avLst/>
          </a:prstGeom>
          <a:blipFill>
            <a:blip r:embed="rId3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2DB9853-EF0B-3833-83C0-EB729BF27E38}"/>
              </a:ext>
            </a:extLst>
          </p:cNvPr>
          <p:cNvSpPr txBox="1"/>
          <p:nvPr/>
        </p:nvSpPr>
        <p:spPr>
          <a:xfrm>
            <a:off x="152400" y="447629"/>
            <a:ext cx="5312246" cy="611192"/>
          </a:xfrm>
          <a:prstGeom prst="rect">
            <a:avLst/>
          </a:prstGeom>
          <a:noFill/>
        </p:spPr>
        <p:txBody>
          <a:bodyPr wrap="square" lIns="85475" tIns="42735" rIns="85475" bIns="42735" rtlCol="0">
            <a:spAutoFit/>
          </a:bodyPr>
          <a:lstStyle/>
          <a:p>
            <a:pPr marL="0" marR="0" lvl="0" indent="0" algn="ctr" defTabSz="86016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411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Musique  de  Taizé</a:t>
            </a:r>
            <a:endParaRPr kumimoji="0" lang="fr-FR" sz="2842" b="0" i="0" u="none" strike="noStrike" kern="1200" cap="none" spc="0" normalizeH="0" baseline="0" noProof="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  <p:pic>
        <p:nvPicPr>
          <p:cNvPr id="4" name="Image 3" descr="f1daPhotographe.gif">
            <a:extLst>
              <a:ext uri="{FF2B5EF4-FFF2-40B4-BE49-F238E27FC236}">
                <a16:creationId xmlns:a16="http://schemas.microsoft.com/office/drawing/2014/main" id="{A2F3B9FF-48FF-59E6-7374-633C7D0D3E2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2400" y="3219225"/>
            <a:ext cx="1692285" cy="1692000"/>
          </a:xfrm>
          <a:prstGeom prst="rect">
            <a:avLst/>
          </a:prstGeom>
        </p:spPr>
      </p:pic>
      <p:pic>
        <p:nvPicPr>
          <p:cNvPr id="5" name="Picture 2" descr="C:\IM\IM\Identities\{20778270-09D0-4E54-8F7B-3114953C022E}\Signature\{55F25316-80BD-4F7C-996C-7B8069AFDF79}\ROLAND~166667.GIF">
            <a:extLst>
              <a:ext uri="{FF2B5EF4-FFF2-40B4-BE49-F238E27FC236}">
                <a16:creationId xmlns:a16="http://schemas.microsoft.com/office/drawing/2014/main" id="{32187F17-F91E-C0B0-2FAD-BEA9A75F833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13799" y="4065225"/>
            <a:ext cx="1337252" cy="623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304D00D-2D9A-6B30-297C-1D5E3AA91E6B}"/>
              </a:ext>
            </a:extLst>
          </p:cNvPr>
          <p:cNvSpPr txBox="1"/>
          <p:nvPr/>
        </p:nvSpPr>
        <p:spPr>
          <a:xfrm rot="18378657">
            <a:off x="3112024" y="3997862"/>
            <a:ext cx="2001775" cy="611192"/>
          </a:xfrm>
          <a:prstGeom prst="rect">
            <a:avLst/>
          </a:prstGeom>
          <a:noFill/>
        </p:spPr>
        <p:txBody>
          <a:bodyPr wrap="none" lIns="85475" tIns="42735" rIns="85475" bIns="42735" rtlCol="0">
            <a:spAutoFit/>
          </a:bodyPr>
          <a:lstStyle/>
          <a:p>
            <a:pPr marL="0" marR="0" lvl="0" indent="0" algn="l" defTabSz="86016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411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Création</a:t>
            </a:r>
            <a:endParaRPr kumimoji="0" lang="fr-FR" sz="3056" b="0" i="0" u="none" strike="noStrike" kern="1200" cap="none" spc="0" normalizeH="0" baseline="0" noProof="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4A59367-50BF-C682-BF34-CC06EA51C59C}"/>
              </a:ext>
            </a:extLst>
          </p:cNvPr>
          <p:cNvSpPr txBox="1"/>
          <p:nvPr/>
        </p:nvSpPr>
        <p:spPr>
          <a:xfrm>
            <a:off x="6823450" y="1419225"/>
            <a:ext cx="2000556" cy="611192"/>
          </a:xfrm>
          <a:prstGeom prst="rect">
            <a:avLst/>
          </a:prstGeom>
          <a:noFill/>
        </p:spPr>
        <p:txBody>
          <a:bodyPr wrap="none" lIns="85475" tIns="42735" rIns="85475" bIns="42735" rtlCol="0">
            <a:spAutoFit/>
          </a:bodyPr>
          <a:lstStyle/>
          <a:p>
            <a:pPr marL="0" marR="0" lvl="0" indent="0" algn="l" defTabSz="86016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411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Internet</a:t>
            </a:r>
            <a:endParaRPr kumimoji="0" lang="fr-FR" sz="3838" b="0" i="0" u="none" strike="noStrike" kern="1200" cap="none" spc="0" normalizeH="0" baseline="0" noProof="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  <p:sp>
        <p:nvSpPr>
          <p:cNvPr id="8" name="Étoile à 12 branches 6">
            <a:extLst>
              <a:ext uri="{FF2B5EF4-FFF2-40B4-BE49-F238E27FC236}">
                <a16:creationId xmlns:a16="http://schemas.microsoft.com/office/drawing/2014/main" id="{BB590FC2-05C0-49C1-95BC-A0FE6AEA1CBD}"/>
              </a:ext>
            </a:extLst>
          </p:cNvPr>
          <p:cNvSpPr>
            <a:spLocks/>
          </p:cNvSpPr>
          <p:nvPr/>
        </p:nvSpPr>
        <p:spPr>
          <a:xfrm>
            <a:off x="8177820" y="5047884"/>
            <a:ext cx="850883" cy="486137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475" tIns="42735" rIns="85475" bIns="42735" rtlCol="0" anchor="ctr"/>
          <a:lstStyle/>
          <a:p>
            <a:pPr marL="0" marR="0" lvl="0" indent="0" algn="ctr" defTabSz="86016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66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2683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ECD9AD22-19A5-45E8-D291-45BCA29884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76722" y="6220441"/>
            <a:ext cx="836856" cy="347784"/>
          </a:xfrm>
          <a:prstGeom prst="rect">
            <a:avLst/>
          </a:prstGeom>
        </p:spPr>
      </p:pic>
      <p:pic>
        <p:nvPicPr>
          <p:cNvPr id="10" name="Image 9" descr="C-est-fini.gif">
            <a:extLst>
              <a:ext uri="{FF2B5EF4-FFF2-40B4-BE49-F238E27FC236}">
                <a16:creationId xmlns:a16="http://schemas.microsoft.com/office/drawing/2014/main" id="{F28B0035-C1EA-BB36-9204-58B7FDB999B7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910751" y="3563896"/>
            <a:ext cx="1002827" cy="1002658"/>
          </a:xfrm>
          <a:prstGeom prst="rect">
            <a:avLst/>
          </a:prstGeom>
        </p:spPr>
      </p:pic>
      <p:pic>
        <p:nvPicPr>
          <p:cNvPr id="20" name="Image 19" descr="Une image contenant instrument de musique, guitare, musique, instrument à cordes&#10;&#10;Le contenu généré par l’IA peut être incorrect.">
            <a:extLst>
              <a:ext uri="{FF2B5EF4-FFF2-40B4-BE49-F238E27FC236}">
                <a16:creationId xmlns:a16="http://schemas.microsoft.com/office/drawing/2014/main" id="{AD52F52B-75CC-CD0F-C80C-4C74D648C6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160" y="1625789"/>
            <a:ext cx="1620000" cy="16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856445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6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6" grpId="0"/>
      <p:bldP spid="7" grpId="0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Thème Office">
  <a:themeElements>
    <a:clrScheme name="Thèm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147</Words>
  <Application>Microsoft Office PowerPoint</Application>
  <PresentationFormat>Affichage à l'écran (4:3)</PresentationFormat>
  <Paragraphs>20</Paragraphs>
  <Slides>69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69</vt:i4>
      </vt:variant>
    </vt:vector>
  </HeadingPairs>
  <TitlesOfParts>
    <vt:vector size="79" baseType="lpstr">
      <vt:lpstr>Aptos</vt:lpstr>
      <vt:lpstr>Aptos Display</vt:lpstr>
      <vt:lpstr>Arial</vt:lpstr>
      <vt:lpstr>Chiller</vt:lpstr>
      <vt:lpstr>Coiny</vt:lpstr>
      <vt:lpstr>Courgette</vt:lpstr>
      <vt:lpstr>Permanent Marker</vt:lpstr>
      <vt:lpstr>Rockwell</vt:lpstr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6</cp:revision>
  <dcterms:created xsi:type="dcterms:W3CDTF">2026-02-01T16:30:13Z</dcterms:created>
  <dcterms:modified xsi:type="dcterms:W3CDTF">2026-02-01T21:42:16Z</dcterms:modified>
</cp:coreProperties>
</file>