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300" r:id="rId3"/>
    <p:sldId id="298" r:id="rId4"/>
    <p:sldId id="293" r:id="rId5"/>
    <p:sldId id="294" r:id="rId6"/>
    <p:sldId id="295" r:id="rId7"/>
    <p:sldId id="296" r:id="rId8"/>
    <p:sldId id="299" r:id="rId9"/>
  </p:sldIdLst>
  <p:sldSz cx="9720263" cy="3600450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ndy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fr-FR"/>
    </a:defPPr>
    <a:lvl1pPr marL="0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1pPr>
    <a:lvl2pPr marL="409836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2pPr>
    <a:lvl3pPr marL="819672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3pPr>
    <a:lvl4pPr marL="1229508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4pPr>
    <a:lvl5pPr marL="1639343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5pPr>
    <a:lvl6pPr marL="2049178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6pPr>
    <a:lvl7pPr marL="2459014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7pPr>
    <a:lvl8pPr marL="2868850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8pPr>
    <a:lvl9pPr marL="3278686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Kn3qe3Hgf0YgNjYHbQNw==" hashData="okfXOoZEv36N0AjwGzN6CXWm4Psl38gOdb7fMdhmkLwTtwjkfLrUgvAwR993UDGi+3F+Hfa4dIbZqLrlcLWa3w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900" y="84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04DDE-8313-457D-BD17-387A80C6A40B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3D647-8ED5-455D-8698-5DC947FADF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417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1pPr>
    <a:lvl2pPr marL="409836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2pPr>
    <a:lvl3pPr marL="819672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3pPr>
    <a:lvl4pPr marL="1229508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4pPr>
    <a:lvl5pPr marL="1639343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5pPr>
    <a:lvl6pPr marL="2049178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6pPr>
    <a:lvl7pPr marL="2459014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7pPr>
    <a:lvl8pPr marL="2868850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8pPr>
    <a:lvl9pPr marL="3278686" algn="l" defTabSz="819672" rtl="0" eaLnBrk="1" latinLnBrk="0" hangingPunct="1">
      <a:defRPr sz="10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5"/>
            <a:ext cx="8262224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7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1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3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55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070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58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105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62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140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4"/>
            <a:ext cx="8262224" cy="715089"/>
          </a:xfrm>
        </p:spPr>
        <p:txBody>
          <a:bodyPr anchor="t"/>
          <a:lstStyle>
            <a:lvl1pPr algn="l">
              <a:defRPr sz="3077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4" cy="787599"/>
          </a:xfrm>
        </p:spPr>
        <p:txBody>
          <a:bodyPr anchor="b"/>
          <a:lstStyle>
            <a:lvl1pPr marL="0" indent="0">
              <a:buNone/>
              <a:defRPr sz="1539">
                <a:solidFill>
                  <a:schemeClr val="tx1">
                    <a:tint val="75000"/>
                  </a:schemeClr>
                </a:solidFill>
              </a:defRPr>
            </a:lvl1pPr>
            <a:lvl2pPr marL="351757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2pPr>
            <a:lvl3pPr marL="703514" indent="0">
              <a:buNone/>
              <a:defRPr sz="1231">
                <a:solidFill>
                  <a:schemeClr val="tx1">
                    <a:tint val="75000"/>
                  </a:schemeClr>
                </a:solidFill>
              </a:defRPr>
            </a:lvl3pPr>
            <a:lvl4pPr marL="1055270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4pPr>
            <a:lvl5pPr marL="1407027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5pPr>
            <a:lvl6pPr marL="1758784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6pPr>
            <a:lvl7pPr marL="2110541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7pPr>
            <a:lvl8pPr marL="2462298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8pPr>
            <a:lvl9pPr marL="2814054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5" y="840106"/>
            <a:ext cx="4293117" cy="2376131"/>
          </a:xfrm>
        </p:spPr>
        <p:txBody>
          <a:bodyPr/>
          <a:lstStyle>
            <a:lvl1pPr>
              <a:defRPr sz="2154"/>
            </a:lvl1pPr>
            <a:lvl2pPr>
              <a:defRPr sz="1847"/>
            </a:lvl2pPr>
            <a:lvl3pPr>
              <a:defRPr sz="1539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5" y="840106"/>
            <a:ext cx="4293117" cy="2376131"/>
          </a:xfrm>
        </p:spPr>
        <p:txBody>
          <a:bodyPr/>
          <a:lstStyle>
            <a:lvl1pPr>
              <a:defRPr sz="2154"/>
            </a:lvl1pPr>
            <a:lvl2pPr>
              <a:defRPr sz="1847"/>
            </a:lvl2pPr>
            <a:lvl3pPr>
              <a:defRPr sz="1539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5" y="805935"/>
            <a:ext cx="4294804" cy="335875"/>
          </a:xfrm>
        </p:spPr>
        <p:txBody>
          <a:bodyPr anchor="b"/>
          <a:lstStyle>
            <a:lvl1pPr marL="0" indent="0">
              <a:buNone/>
              <a:defRPr sz="1847" b="1"/>
            </a:lvl1pPr>
            <a:lvl2pPr marL="351757" indent="0">
              <a:buNone/>
              <a:defRPr sz="1539" b="1"/>
            </a:lvl2pPr>
            <a:lvl3pPr marL="703514" indent="0">
              <a:buNone/>
              <a:defRPr sz="1385" b="1"/>
            </a:lvl3pPr>
            <a:lvl4pPr marL="1055270" indent="0">
              <a:buNone/>
              <a:defRPr sz="1231" b="1"/>
            </a:lvl4pPr>
            <a:lvl5pPr marL="1407027" indent="0">
              <a:buNone/>
              <a:defRPr sz="1231" b="1"/>
            </a:lvl5pPr>
            <a:lvl6pPr marL="1758784" indent="0">
              <a:buNone/>
              <a:defRPr sz="1231" b="1"/>
            </a:lvl6pPr>
            <a:lvl7pPr marL="2110541" indent="0">
              <a:buNone/>
              <a:defRPr sz="1231" b="1"/>
            </a:lvl7pPr>
            <a:lvl8pPr marL="2462298" indent="0">
              <a:buNone/>
              <a:defRPr sz="1231" b="1"/>
            </a:lvl8pPr>
            <a:lvl9pPr marL="2814054" indent="0">
              <a:buNone/>
              <a:defRPr sz="1231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5" y="1141810"/>
            <a:ext cx="4294804" cy="2074426"/>
          </a:xfrm>
        </p:spPr>
        <p:txBody>
          <a:bodyPr/>
          <a:lstStyle>
            <a:lvl1pPr>
              <a:defRPr sz="1847"/>
            </a:lvl1pPr>
            <a:lvl2pPr>
              <a:defRPr sz="1539"/>
            </a:lvl2pPr>
            <a:lvl3pPr>
              <a:defRPr sz="1385"/>
            </a:lvl3pPr>
            <a:lvl4pPr>
              <a:defRPr sz="1231"/>
            </a:lvl4pPr>
            <a:lvl5pPr>
              <a:defRPr sz="1231"/>
            </a:lvl5pPr>
            <a:lvl6pPr>
              <a:defRPr sz="1231"/>
            </a:lvl6pPr>
            <a:lvl7pPr>
              <a:defRPr sz="1231"/>
            </a:lvl7pPr>
            <a:lvl8pPr>
              <a:defRPr sz="1231"/>
            </a:lvl8pPr>
            <a:lvl9pPr>
              <a:defRPr sz="123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0" y="805935"/>
            <a:ext cx="4296491" cy="335875"/>
          </a:xfrm>
        </p:spPr>
        <p:txBody>
          <a:bodyPr anchor="b"/>
          <a:lstStyle>
            <a:lvl1pPr marL="0" indent="0">
              <a:buNone/>
              <a:defRPr sz="1847" b="1"/>
            </a:lvl1pPr>
            <a:lvl2pPr marL="351757" indent="0">
              <a:buNone/>
              <a:defRPr sz="1539" b="1"/>
            </a:lvl2pPr>
            <a:lvl3pPr marL="703514" indent="0">
              <a:buNone/>
              <a:defRPr sz="1385" b="1"/>
            </a:lvl3pPr>
            <a:lvl4pPr marL="1055270" indent="0">
              <a:buNone/>
              <a:defRPr sz="1231" b="1"/>
            </a:lvl4pPr>
            <a:lvl5pPr marL="1407027" indent="0">
              <a:buNone/>
              <a:defRPr sz="1231" b="1"/>
            </a:lvl5pPr>
            <a:lvl6pPr marL="1758784" indent="0">
              <a:buNone/>
              <a:defRPr sz="1231" b="1"/>
            </a:lvl6pPr>
            <a:lvl7pPr marL="2110541" indent="0">
              <a:buNone/>
              <a:defRPr sz="1231" b="1"/>
            </a:lvl7pPr>
            <a:lvl8pPr marL="2462298" indent="0">
              <a:buNone/>
              <a:defRPr sz="1231" b="1"/>
            </a:lvl8pPr>
            <a:lvl9pPr marL="2814054" indent="0">
              <a:buNone/>
              <a:defRPr sz="1231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0" y="1141810"/>
            <a:ext cx="4296491" cy="2074426"/>
          </a:xfrm>
        </p:spPr>
        <p:txBody>
          <a:bodyPr/>
          <a:lstStyle>
            <a:lvl1pPr>
              <a:defRPr sz="1847"/>
            </a:lvl1pPr>
            <a:lvl2pPr>
              <a:defRPr sz="1539"/>
            </a:lvl2pPr>
            <a:lvl3pPr>
              <a:defRPr sz="1385"/>
            </a:lvl3pPr>
            <a:lvl4pPr>
              <a:defRPr sz="1231"/>
            </a:lvl4pPr>
            <a:lvl5pPr>
              <a:defRPr sz="1231"/>
            </a:lvl5pPr>
            <a:lvl6pPr>
              <a:defRPr sz="1231"/>
            </a:lvl6pPr>
            <a:lvl7pPr>
              <a:defRPr sz="1231"/>
            </a:lvl7pPr>
            <a:lvl8pPr>
              <a:defRPr sz="1231"/>
            </a:lvl8pPr>
            <a:lvl9pPr>
              <a:defRPr sz="123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3"/>
            <a:ext cx="3197900" cy="610077"/>
          </a:xfrm>
        </p:spPr>
        <p:txBody>
          <a:bodyPr anchor="b"/>
          <a:lstStyle>
            <a:lvl1pPr algn="l">
              <a:defRPr sz="15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1"/>
            <a:ext cx="5433897" cy="3072885"/>
          </a:xfrm>
        </p:spPr>
        <p:txBody>
          <a:bodyPr/>
          <a:lstStyle>
            <a:lvl1pPr>
              <a:defRPr sz="2462"/>
            </a:lvl1pPr>
            <a:lvl2pPr>
              <a:defRPr sz="2154"/>
            </a:lvl2pPr>
            <a:lvl3pPr>
              <a:defRPr sz="1847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9"/>
            <a:ext cx="3197900" cy="2462808"/>
          </a:xfrm>
        </p:spPr>
        <p:txBody>
          <a:bodyPr/>
          <a:lstStyle>
            <a:lvl1pPr marL="0" indent="0">
              <a:buNone/>
              <a:defRPr sz="1077"/>
            </a:lvl1pPr>
            <a:lvl2pPr marL="351757" indent="0">
              <a:buNone/>
              <a:defRPr sz="923"/>
            </a:lvl2pPr>
            <a:lvl3pPr marL="703514" indent="0">
              <a:buNone/>
              <a:defRPr sz="769"/>
            </a:lvl3pPr>
            <a:lvl4pPr marL="1055270" indent="0">
              <a:buNone/>
              <a:defRPr sz="693"/>
            </a:lvl4pPr>
            <a:lvl5pPr marL="1407027" indent="0">
              <a:buNone/>
              <a:defRPr sz="693"/>
            </a:lvl5pPr>
            <a:lvl6pPr marL="1758784" indent="0">
              <a:buNone/>
              <a:defRPr sz="693"/>
            </a:lvl6pPr>
            <a:lvl7pPr marL="2110541" indent="0">
              <a:buNone/>
              <a:defRPr sz="693"/>
            </a:lvl7pPr>
            <a:lvl8pPr marL="2462298" indent="0">
              <a:buNone/>
              <a:defRPr sz="693"/>
            </a:lvl8pPr>
            <a:lvl9pPr marL="2814054" indent="0">
              <a:buNone/>
              <a:defRPr sz="69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5"/>
            <a:ext cx="5832158" cy="297537"/>
          </a:xfrm>
        </p:spPr>
        <p:txBody>
          <a:bodyPr anchor="b"/>
          <a:lstStyle>
            <a:lvl1pPr algn="l">
              <a:defRPr sz="15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/>
          <a:lstStyle>
            <a:lvl1pPr marL="0" indent="0">
              <a:buNone/>
              <a:defRPr sz="2462"/>
            </a:lvl1pPr>
            <a:lvl2pPr marL="351757" indent="0">
              <a:buNone/>
              <a:defRPr sz="2154"/>
            </a:lvl2pPr>
            <a:lvl3pPr marL="703514" indent="0">
              <a:buNone/>
              <a:defRPr sz="1847"/>
            </a:lvl3pPr>
            <a:lvl4pPr marL="1055270" indent="0">
              <a:buNone/>
              <a:defRPr sz="1539"/>
            </a:lvl4pPr>
            <a:lvl5pPr marL="1407027" indent="0">
              <a:buNone/>
              <a:defRPr sz="1539"/>
            </a:lvl5pPr>
            <a:lvl6pPr marL="1758784" indent="0">
              <a:buNone/>
              <a:defRPr sz="1539"/>
            </a:lvl6pPr>
            <a:lvl7pPr marL="2110541" indent="0">
              <a:buNone/>
              <a:defRPr sz="1539"/>
            </a:lvl7pPr>
            <a:lvl8pPr marL="2462298" indent="0">
              <a:buNone/>
              <a:defRPr sz="1539"/>
            </a:lvl8pPr>
            <a:lvl9pPr marL="2814054" indent="0">
              <a:buNone/>
              <a:defRPr sz="153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2"/>
            <a:ext cx="5832158" cy="422553"/>
          </a:xfrm>
        </p:spPr>
        <p:txBody>
          <a:bodyPr/>
          <a:lstStyle>
            <a:lvl1pPr marL="0" indent="0">
              <a:buNone/>
              <a:defRPr sz="1077"/>
            </a:lvl1pPr>
            <a:lvl2pPr marL="351757" indent="0">
              <a:buNone/>
              <a:defRPr sz="923"/>
            </a:lvl2pPr>
            <a:lvl3pPr marL="703514" indent="0">
              <a:buNone/>
              <a:defRPr sz="769"/>
            </a:lvl3pPr>
            <a:lvl4pPr marL="1055270" indent="0">
              <a:buNone/>
              <a:defRPr sz="693"/>
            </a:lvl4pPr>
            <a:lvl5pPr marL="1407027" indent="0">
              <a:buNone/>
              <a:defRPr sz="693"/>
            </a:lvl5pPr>
            <a:lvl6pPr marL="1758784" indent="0">
              <a:buNone/>
              <a:defRPr sz="693"/>
            </a:lvl6pPr>
            <a:lvl7pPr marL="2110541" indent="0">
              <a:buNone/>
              <a:defRPr sz="693"/>
            </a:lvl7pPr>
            <a:lvl8pPr marL="2462298" indent="0">
              <a:buNone/>
              <a:defRPr sz="693"/>
            </a:lvl8pPr>
            <a:lvl9pPr marL="2814054" indent="0">
              <a:buNone/>
              <a:defRPr sz="69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5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86013" y="144185"/>
            <a:ext cx="8748237" cy="600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40106"/>
            <a:ext cx="8748237" cy="2376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86015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25/04/2026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21093" y="3337084"/>
            <a:ext cx="3078083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966189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1000"/>
    </mc:Choice>
    <mc:Fallback xmlns="">
      <p:transition advClick="0" advTm="11000"/>
    </mc:Fallback>
  </mc:AlternateContent>
  <p:txStyles>
    <p:titleStyle>
      <a:lvl1pPr algn="ctr" defTabSz="703514" rtl="0" eaLnBrk="1" latinLnBrk="0" hangingPunct="1">
        <a:spcBef>
          <a:spcPct val="0"/>
        </a:spcBef>
        <a:buNone/>
        <a:defRPr sz="338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3818" indent="-263818" algn="l" defTabSz="70351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1pPr>
      <a:lvl2pPr marL="571605" indent="-219848" algn="l" defTabSz="703514" rtl="0" eaLnBrk="1" latinLnBrk="0" hangingPunct="1">
        <a:spcBef>
          <a:spcPct val="20000"/>
        </a:spcBef>
        <a:buFont typeface="Arial" pitchFamily="34" charset="0"/>
        <a:buChar char="–"/>
        <a:defRPr sz="2154" kern="1200">
          <a:solidFill>
            <a:schemeClr val="tx1"/>
          </a:solidFill>
          <a:latin typeface="+mn-lt"/>
          <a:ea typeface="+mn-ea"/>
          <a:cs typeface="+mn-cs"/>
        </a:defRPr>
      </a:lvl2pPr>
      <a:lvl3pPr marL="879392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847" kern="1200">
          <a:solidFill>
            <a:schemeClr val="tx1"/>
          </a:solidFill>
          <a:latin typeface="+mn-lt"/>
          <a:ea typeface="+mn-ea"/>
          <a:cs typeface="+mn-cs"/>
        </a:defRPr>
      </a:lvl3pPr>
      <a:lvl4pPr marL="1231149" indent="-175878" algn="l" defTabSz="703514" rtl="0" eaLnBrk="1" latinLnBrk="0" hangingPunct="1">
        <a:spcBef>
          <a:spcPct val="20000"/>
        </a:spcBef>
        <a:buFont typeface="Arial" pitchFamily="34" charset="0"/>
        <a:buChar char="–"/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82906" indent="-175878" algn="l" defTabSz="703514" rtl="0" eaLnBrk="1" latinLnBrk="0" hangingPunct="1">
        <a:spcBef>
          <a:spcPct val="20000"/>
        </a:spcBef>
        <a:buFont typeface="Arial" pitchFamily="34" charset="0"/>
        <a:buChar char="»"/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34662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286419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638176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2989933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1pPr>
      <a:lvl2pPr marL="351757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2pPr>
      <a:lvl3pPr marL="703514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3pPr>
      <a:lvl4pPr marL="1055270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4pPr>
      <a:lvl5pPr marL="1407027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5pPr>
      <a:lvl6pPr marL="1758784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6pPr>
      <a:lvl7pPr marL="2110541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7pPr>
      <a:lvl8pPr marL="2462298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8pPr>
      <a:lvl9pPr marL="2814054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47"/>
            <a:ext cx="9720000" cy="3599103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0" y="3018988"/>
            <a:ext cx="2268000" cy="526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39" dirty="0">
                <a:latin typeface="Andy" pitchFamily="66" charset="0"/>
              </a:rPr>
              <a:t>Par Lucienne Boyer - 1945</a:t>
            </a:r>
          </a:p>
          <a:p>
            <a:pPr algn="ctr"/>
            <a:r>
              <a:rPr lang="fr-FR" sz="1539" dirty="0"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2160000" y="0"/>
            <a:ext cx="5400000" cy="1440000"/>
          </a:xfrm>
          <a:prstGeom prst="rect">
            <a:avLst/>
          </a:prstGeom>
          <a:noFill/>
        </p:spPr>
        <p:txBody>
          <a:bodyPr wrap="none" lIns="70348" tIns="35174" rIns="70348" bIns="35174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4155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Mon cœur est un violon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5000">
        <p:sndAc>
          <p:stSnd>
            <p:snd r:embed="rId2" name="Mon coeur est un violon.wav"/>
          </p:stSnd>
        </p:sndAc>
      </p:transition>
    </mc:Choice>
    <mc:Fallback>
      <p:transition advClick="0" advTm="15000">
        <p:sndAc>
          <p:stSnd>
            <p:snd r:embed="rId2" name="Mon coeur est un viol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75"/>
                            </p:stCondLst>
                            <p:childTnLst>
                              <p:par>
                                <p:cTn id="2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47"/>
            <a:ext cx="9720000" cy="3599103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0" y="3018988"/>
            <a:ext cx="2268000" cy="526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39" dirty="0">
                <a:latin typeface="Andy" pitchFamily="66" charset="0"/>
              </a:rPr>
              <a:t>Par Lucienne Boyer - 1945</a:t>
            </a:r>
          </a:p>
          <a:p>
            <a:pPr algn="ctr"/>
            <a:r>
              <a:rPr lang="fr-FR" sz="1539" dirty="0"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2160000" y="0"/>
            <a:ext cx="5400000" cy="1440000"/>
          </a:xfrm>
          <a:prstGeom prst="rect">
            <a:avLst/>
          </a:prstGeom>
          <a:noFill/>
        </p:spPr>
        <p:txBody>
          <a:bodyPr wrap="none" lIns="70348" tIns="35174" rIns="70348" bIns="35174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4155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Mon cœur est un violon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CDC6ABC-4E07-4E88-BB7A-C56044283AC5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025AC3D-4AE6-4812-AA86-670E694D68BF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" y="0"/>
            <a:ext cx="9720000" cy="360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3A3964E-F7DC-44C8-A730-681A53F47ECA}"/>
              </a:ext>
            </a:extLst>
          </p:cNvPr>
          <p:cNvSpPr txBox="1"/>
          <p:nvPr/>
        </p:nvSpPr>
        <p:spPr>
          <a:xfrm>
            <a:off x="0" y="1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Mon cœur est un violon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Sur lequel ton archet joue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Et qui vibre tout du long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Appuyé contre ta joue</a:t>
            </a:r>
          </a:p>
        </p:txBody>
      </p:sp>
    </p:spTree>
    <p:extLst>
      <p:ext uri="{BB962C8B-B14F-4D97-AF65-F5344CB8AC3E}">
        <p14:creationId xmlns:p14="http://schemas.microsoft.com/office/powerpoint/2010/main" val="65510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3000"/>
    </mc:Choice>
    <mc:Fallback>
      <p:transition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Mon cœur est un violon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Sur lequel ton archet joue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Et qui vibre tout du long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Appuyé contre ta joue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l'air est vif et gai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Comme un refrain de folie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le son fatigué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Traîne avec mélancolie </a:t>
            </a:r>
          </a:p>
        </p:txBody>
      </p:sp>
    </p:spTree>
    <p:extLst>
      <p:ext uri="{BB962C8B-B14F-4D97-AF65-F5344CB8AC3E}">
        <p14:creationId xmlns:p14="http://schemas.microsoft.com/office/powerpoint/2010/main" val="314898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>
            <a:spLocks/>
          </p:cNvSpPr>
          <p:nvPr/>
        </p:nvSpPr>
        <p:spPr>
          <a:xfrm>
            <a:off x="0" y="0"/>
            <a:ext cx="2111755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l'air est vif et gai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Comme un refrain de folie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le son fatigué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Traîne avec mélancolie 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Dans la nuit qui s'achève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Mon cœur est plein de toi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La musique est un rêve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Qui vibre sous tes doigts</a:t>
            </a:r>
          </a:p>
        </p:txBody>
      </p:sp>
    </p:spTree>
    <p:extLst>
      <p:ext uri="{BB962C8B-B14F-4D97-AF65-F5344CB8AC3E}">
        <p14:creationId xmlns:p14="http://schemas.microsoft.com/office/powerpoint/2010/main" val="301942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Dans la nuit qui s'achève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Mon cœur est plein de toi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La musique est un rêve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Qui vibre sous tes doigts</a:t>
            </a:r>
          </a:p>
        </p:txBody>
      </p:sp>
      <p:pic>
        <p:nvPicPr>
          <p:cNvPr id="4" name="Image 3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Sous tes doigts la caresse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Rend mon désir si fort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Qu'il va jusqu'à l'ivresse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Et meurt à la fin de l'accord</a:t>
            </a:r>
          </a:p>
        </p:txBody>
      </p:sp>
    </p:spTree>
    <p:extLst>
      <p:ext uri="{BB962C8B-B14F-4D97-AF65-F5344CB8AC3E}">
        <p14:creationId xmlns:p14="http://schemas.microsoft.com/office/powerpoint/2010/main" val="33690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5000"/>
    </mc:Choice>
    <mc:Fallback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3213101" cy="1021818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Sous tes doigts la caresse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Rend mon désir si fort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Qu'il va jusqu'à l'ivresse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Et meurt à la fin de l'accord</a:t>
            </a:r>
          </a:p>
        </p:txBody>
      </p:sp>
      <p:pic>
        <p:nvPicPr>
          <p:cNvPr id="6" name="Image 5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4" name="Image 3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93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4000"/>
    </mc:Choice>
    <mc:Fallback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Image 2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4" name="Image 3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7" name="Image 6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" y="0"/>
            <a:ext cx="9718727" cy="36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1"/>
            <a:ext cx="3213101" cy="148656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l'air est vif et gai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Comme un refrain de folie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le son fatigué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Traîne avec mélancolie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Et vibrant à l'unisson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Mon cœur est un violon... </a:t>
            </a:r>
          </a:p>
        </p:txBody>
      </p:sp>
    </p:spTree>
    <p:extLst>
      <p:ext uri="{BB962C8B-B14F-4D97-AF65-F5344CB8AC3E}">
        <p14:creationId xmlns:p14="http://schemas.microsoft.com/office/powerpoint/2010/main" val="354689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45000"/>
    </mc:Choice>
    <mc:Fallback>
      <p:transition advClick="0" advTm="4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3213101" cy="148656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l'air est vif et gai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Comme un refrain de folie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Tantôt le son fatigué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Traîne avec mélancolie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Et vibrant à l'unisson </a:t>
            </a:r>
          </a:p>
          <a:p>
            <a:r>
              <a:rPr lang="fr-FR" sz="1510" dirty="0">
                <a:solidFill>
                  <a:srgbClr val="FFFF00"/>
                </a:solidFill>
                <a:latin typeface="Andy" panose="03080602030302030203" pitchFamily="66" charset="0"/>
              </a:rPr>
              <a:t>Mon cœur est un violon...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AB7E518-316B-4D2F-A1E8-86DE8BBB768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13F987E-67AC-49FD-8CBC-0ECF57AC26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CEB7E67-2627-4040-BFBD-B440A89B4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id="{90BAD5EC-6944-4640-A81E-84E0D5710E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6E63C56-E548-4DD8-A61B-12C2C8226861}"/>
              </a:ext>
            </a:extLst>
          </p:cNvPr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02346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2899</TotalTime>
  <Words>249</Words>
  <Application>Microsoft Office PowerPoint</Application>
  <PresentationFormat>Personnalisé</PresentationFormat>
  <Paragraphs>52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Algerian</vt:lpstr>
      <vt:lpstr>Calibri</vt:lpstr>
      <vt:lpstr>Arial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245</cp:revision>
  <dcterms:created xsi:type="dcterms:W3CDTF">2013-01-07T10:11:42Z</dcterms:created>
  <dcterms:modified xsi:type="dcterms:W3CDTF">2026-04-25T08:32:22Z</dcterms:modified>
</cp:coreProperties>
</file>