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0"/>
  </p:notesMasterIdLst>
  <p:sldIdLst>
    <p:sldId id="256" r:id="rId2"/>
    <p:sldId id="257" r:id="rId3"/>
    <p:sldId id="258" r:id="rId4"/>
    <p:sldId id="259" r:id="rId5"/>
    <p:sldId id="261" r:id="rId6"/>
    <p:sldId id="299" r:id="rId7"/>
    <p:sldId id="264" r:id="rId8"/>
    <p:sldId id="262" r:id="rId9"/>
    <p:sldId id="263" r:id="rId10"/>
    <p:sldId id="265" r:id="rId11"/>
    <p:sldId id="266" r:id="rId12"/>
    <p:sldId id="267" r:id="rId13"/>
    <p:sldId id="268" r:id="rId14"/>
    <p:sldId id="269" r:id="rId15"/>
    <p:sldId id="270" r:id="rId16"/>
    <p:sldId id="286" r:id="rId17"/>
    <p:sldId id="285" r:id="rId18"/>
    <p:sldId id="271" r:id="rId19"/>
    <p:sldId id="272" r:id="rId20"/>
    <p:sldId id="273" r:id="rId21"/>
    <p:sldId id="288" r:id="rId22"/>
    <p:sldId id="275" r:id="rId23"/>
    <p:sldId id="301" r:id="rId24"/>
    <p:sldId id="276" r:id="rId25"/>
    <p:sldId id="277" r:id="rId26"/>
    <p:sldId id="278" r:id="rId27"/>
    <p:sldId id="279" r:id="rId28"/>
    <p:sldId id="289" r:id="rId29"/>
    <p:sldId id="281" r:id="rId30"/>
    <p:sldId id="280" r:id="rId31"/>
    <p:sldId id="295" r:id="rId32"/>
    <p:sldId id="282" r:id="rId33"/>
    <p:sldId id="284" r:id="rId34"/>
    <p:sldId id="290" r:id="rId35"/>
    <p:sldId id="300" r:id="rId36"/>
    <p:sldId id="302" r:id="rId37"/>
    <p:sldId id="303" r:id="rId38"/>
    <p:sldId id="311" r:id="rId39"/>
    <p:sldId id="315" r:id="rId40"/>
    <p:sldId id="304" r:id="rId41"/>
    <p:sldId id="305" r:id="rId42"/>
    <p:sldId id="308" r:id="rId43"/>
    <p:sldId id="319" r:id="rId44"/>
    <p:sldId id="316" r:id="rId45"/>
    <p:sldId id="317" r:id="rId46"/>
    <p:sldId id="320" r:id="rId47"/>
    <p:sldId id="312" r:id="rId48"/>
    <p:sldId id="313" r:id="rId49"/>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AES" cryptAlgorithmClass="hash" cryptAlgorithmType="typeAny" cryptAlgorithmSid="14" spinCount="100000" saltData="8mJdHLn4jLxuRawMpAiHOg==" hashData="WtY53kcEJchxI6b+vMnv+G7zwzXdICwmhjhzOZN+q/2A/Es1t5lOr1yDEITUA4pmbUDthw3kLE0rK6PuPIinm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34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fr-FR"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BD38C4B2-09BC-4838-A864-9E29FCC28A58}" type="datetimeFigureOut">
              <a:rPr lang="fr-FR"/>
              <a:pPr>
                <a:defRPr/>
              </a:pPr>
              <a:t>28/05/2026</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dirty="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fr-FR"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109ED380-5C57-4BA6-AFFC-7623F5C1FFCC}" type="slidenum">
              <a:rPr lang="fr-FR"/>
              <a:pPr>
                <a:defRPr/>
              </a:pPr>
              <a:t>‹N°›</a:t>
            </a:fld>
            <a:endParaRPr lang="fr-FR"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656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dirty="0" smtClean="0"/>
          </a:p>
        </p:txBody>
      </p:sp>
      <p:sp>
        <p:nvSpPr>
          <p:cNvPr id="4198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4C6B158-AE38-41C2-8C7E-77D977A2AFF5}" type="slidenum">
              <a:rPr lang="fr-FR" smtClean="0"/>
              <a:pPr fontAlgn="base">
                <a:spcBef>
                  <a:spcPct val="0"/>
                </a:spcBef>
                <a:spcAft>
                  <a:spcPct val="0"/>
                </a:spcAft>
                <a:defRPr/>
              </a:pPr>
              <a:t>11</a:t>
            </a:fld>
            <a:endParaRPr lang="fr-FR"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cxnSp>
        <p:nvCxnSpPr>
          <p:cNvPr id="4" name="Connecteur droit 3"/>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Connecteur droit 4"/>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Ellipse 5"/>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a:defRPr/>
            </a:pPr>
            <a:endParaRPr lang="en-US" dirty="0"/>
          </a:p>
        </p:txBody>
      </p:sp>
      <p:sp>
        <p:nvSpPr>
          <p:cNvPr id="9" name="Sous-titr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smtClean="0"/>
              <a:t>Cliquez pour modifier le style des sous-titres du masque</a:t>
            </a:r>
            <a:endParaRPr lang="en-US"/>
          </a:p>
        </p:txBody>
      </p:sp>
      <p:sp>
        <p:nvSpPr>
          <p:cNvPr id="28" name="Titre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fr-FR" smtClean="0"/>
              <a:t>Cliquez pour modifier le style du titre</a:t>
            </a:r>
            <a:endParaRPr lang="en-US"/>
          </a:p>
        </p:txBody>
      </p:sp>
      <p:sp>
        <p:nvSpPr>
          <p:cNvPr id="7" name="Espace réservé de la date 14"/>
          <p:cNvSpPr>
            <a:spLocks noGrp="1"/>
          </p:cNvSpPr>
          <p:nvPr>
            <p:ph type="dt" sz="half" idx="10"/>
          </p:nvPr>
        </p:nvSpPr>
        <p:spPr/>
        <p:txBody>
          <a:bodyPr/>
          <a:lstStyle>
            <a:lvl1pPr>
              <a:defRPr/>
            </a:lvl1pPr>
          </a:lstStyle>
          <a:p>
            <a:pPr>
              <a:defRPr/>
            </a:pPr>
            <a:fld id="{6B4DC146-9AF6-4923-90A0-BC8615BC195A}" type="datetimeFigureOut">
              <a:rPr lang="fr-FR"/>
              <a:pPr>
                <a:defRPr/>
              </a:pPr>
              <a:t>28/05/2026</a:t>
            </a:fld>
            <a:endParaRPr lang="fr-FR" dirty="0"/>
          </a:p>
        </p:txBody>
      </p:sp>
      <p:sp>
        <p:nvSpPr>
          <p:cNvPr id="8" name="Espace réservé du numéro de diapositive 15"/>
          <p:cNvSpPr>
            <a:spLocks noGrp="1"/>
          </p:cNvSpPr>
          <p:nvPr>
            <p:ph type="sldNum" sz="quarter" idx="11"/>
          </p:nvPr>
        </p:nvSpPr>
        <p:spPr/>
        <p:txBody>
          <a:bodyPr/>
          <a:lstStyle>
            <a:lvl1pPr>
              <a:defRPr/>
            </a:lvl1pPr>
          </a:lstStyle>
          <a:p>
            <a:pPr>
              <a:defRPr/>
            </a:pPr>
            <a:fld id="{130763DB-63AC-49B1-8B9C-FA1B0DB13A04}" type="slidenum">
              <a:rPr lang="fr-FR"/>
              <a:pPr>
                <a:defRPr/>
              </a:pPr>
              <a:t>‹N°›</a:t>
            </a:fld>
            <a:endParaRPr lang="fr-FR" dirty="0"/>
          </a:p>
        </p:txBody>
      </p:sp>
      <p:sp>
        <p:nvSpPr>
          <p:cNvPr id="10" name="Espace réservé du pied de page 16"/>
          <p:cNvSpPr>
            <a:spLocks noGrp="1"/>
          </p:cNvSpPr>
          <p:nvPr>
            <p:ph type="ftr" sz="quarter" idx="12"/>
          </p:nvPr>
        </p:nvSpPr>
        <p:spPr/>
        <p:txBody>
          <a:bodyPr/>
          <a:lstStyle>
            <a:lvl1pPr>
              <a:defRPr/>
            </a:lvl1pPr>
          </a:lstStyle>
          <a:p>
            <a:pPr>
              <a:defRPr/>
            </a:pPr>
            <a:endParaRPr lang="fr-FR"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57200" y="1524000"/>
            <a:ext cx="8229600" cy="45720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7" name="Titre 16"/>
          <p:cNvSpPr>
            <a:spLocks noGrp="1"/>
          </p:cNvSpPr>
          <p:nvPr>
            <p:ph type="title"/>
          </p:nvPr>
        </p:nvSpPr>
        <p:spPr/>
        <p:txBody>
          <a:bodyPr rtlCol="0"/>
          <a:lstStyle/>
          <a:p>
            <a:r>
              <a:rPr lang="fr-FR" smtClean="0"/>
              <a:t>Cliquez pour modifier le style du titre</a:t>
            </a:r>
            <a:endParaRPr lang="en-US"/>
          </a:p>
        </p:txBody>
      </p:sp>
      <p:sp>
        <p:nvSpPr>
          <p:cNvPr id="4" name="Espace réservé de la date 23"/>
          <p:cNvSpPr>
            <a:spLocks noGrp="1"/>
          </p:cNvSpPr>
          <p:nvPr>
            <p:ph type="dt" sz="half" idx="10"/>
          </p:nvPr>
        </p:nvSpPr>
        <p:spPr/>
        <p:txBody>
          <a:bodyPr/>
          <a:lstStyle>
            <a:lvl1pPr>
              <a:defRPr/>
            </a:lvl1pPr>
          </a:lstStyle>
          <a:p>
            <a:pPr>
              <a:defRPr/>
            </a:pPr>
            <a:fld id="{3ED51AA9-507D-4770-850D-FDD0481E1967}" type="datetimeFigureOut">
              <a:rPr lang="fr-FR"/>
              <a:pPr>
                <a:defRPr/>
              </a:pPr>
              <a:t>28/05/2026</a:t>
            </a:fld>
            <a:endParaRPr lang="fr-FR" dirty="0"/>
          </a:p>
        </p:txBody>
      </p:sp>
      <p:sp>
        <p:nvSpPr>
          <p:cNvPr id="5" name="Espace réservé du pied de page 9"/>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21"/>
          <p:cNvSpPr>
            <a:spLocks noGrp="1"/>
          </p:cNvSpPr>
          <p:nvPr>
            <p:ph type="sldNum" sz="quarter" idx="12"/>
          </p:nvPr>
        </p:nvSpPr>
        <p:spPr/>
        <p:txBody>
          <a:bodyPr/>
          <a:lstStyle>
            <a:lvl1pPr>
              <a:defRPr/>
            </a:lvl1pPr>
          </a:lstStyle>
          <a:p>
            <a:pPr>
              <a:defRPr/>
            </a:pPr>
            <a:fld id="{8B2583E5-9F37-4220-B9F6-29F63D901072}" type="slidenum">
              <a:rPr lang="fr-FR"/>
              <a:pPr>
                <a:defRPr/>
              </a:pPr>
              <a:t>‹N°›</a:t>
            </a:fld>
            <a:endParaRPr lang="fr-FR" dirty="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cxnSp>
        <p:nvCxnSpPr>
          <p:cNvPr id="4" name="Connecteur droit 3"/>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r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fr-FR" smtClean="0"/>
              <a:t>Cliquez pour modifier le style du titre</a:t>
            </a:r>
            <a:endParaRPr lang="en-US"/>
          </a:p>
        </p:txBody>
      </p:sp>
      <p:sp>
        <p:nvSpPr>
          <p:cNvPr id="3" name="Espace réservé du texte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AC13AD30-40B5-4849-8A15-9A10E7FF9DA4}" type="datetimeFigureOut">
              <a:rPr lang="fr-FR"/>
              <a:pPr>
                <a:defRPr/>
              </a:pPr>
              <a:t>28/05/2026</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dirty="0"/>
          </a:p>
        </p:txBody>
      </p:sp>
      <p:sp>
        <p:nvSpPr>
          <p:cNvPr id="7" name="Espace réservé du numéro de diapositive 5"/>
          <p:cNvSpPr>
            <a:spLocks noGrp="1"/>
          </p:cNvSpPr>
          <p:nvPr>
            <p:ph type="sldNum" sz="quarter" idx="12"/>
          </p:nvPr>
        </p:nvSpPr>
        <p:spPr/>
        <p:txBody>
          <a:bodyPr/>
          <a:lstStyle>
            <a:lvl1pPr>
              <a:defRPr/>
            </a:lvl1pPr>
          </a:lstStyle>
          <a:p>
            <a:pPr>
              <a:defRPr/>
            </a:pPr>
            <a:fld id="{2D9AA16E-E210-4B01-B38F-75C937A32660}" type="slidenum">
              <a:rPr lang="fr-FR"/>
              <a:pPr>
                <a:defRPr/>
              </a:pPr>
              <a:t>‹N°›</a:t>
            </a:fld>
            <a:endParaRPr lang="fr-FR" dirty="0"/>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11" name="Espace réservé du contenu 10"/>
          <p:cNvSpPr>
            <a:spLocks noGrp="1"/>
          </p:cNvSpPr>
          <p:nvPr>
            <p:ph sz="half" idx="1"/>
          </p:nvPr>
        </p:nvSpPr>
        <p:spPr>
          <a:xfrm>
            <a:off x="457200" y="1524000"/>
            <a:ext cx="4059936" cy="45720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3" name="Espace réservé du contenu 12"/>
          <p:cNvSpPr>
            <a:spLocks noGrp="1"/>
          </p:cNvSpPr>
          <p:nvPr>
            <p:ph sz="half" idx="2"/>
          </p:nvPr>
        </p:nvSpPr>
        <p:spPr>
          <a:xfrm>
            <a:off x="4648200" y="1524000"/>
            <a:ext cx="4059936" cy="45720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23"/>
          <p:cNvSpPr>
            <a:spLocks noGrp="1"/>
          </p:cNvSpPr>
          <p:nvPr>
            <p:ph type="dt" sz="half" idx="10"/>
          </p:nvPr>
        </p:nvSpPr>
        <p:spPr/>
        <p:txBody>
          <a:bodyPr/>
          <a:lstStyle>
            <a:lvl1pPr>
              <a:defRPr/>
            </a:lvl1pPr>
          </a:lstStyle>
          <a:p>
            <a:pPr>
              <a:defRPr/>
            </a:pPr>
            <a:fld id="{99400D21-7AFC-42FB-9D10-4F881C807F26}" type="datetimeFigureOut">
              <a:rPr lang="fr-FR"/>
              <a:pPr>
                <a:defRPr/>
              </a:pPr>
              <a:t>28/05/2026</a:t>
            </a:fld>
            <a:endParaRPr lang="fr-FR" dirty="0"/>
          </a:p>
        </p:txBody>
      </p:sp>
      <p:sp>
        <p:nvSpPr>
          <p:cNvPr id="6" name="Espace réservé du pied de page 9"/>
          <p:cNvSpPr>
            <a:spLocks noGrp="1"/>
          </p:cNvSpPr>
          <p:nvPr>
            <p:ph type="ftr" sz="quarter" idx="11"/>
          </p:nvPr>
        </p:nvSpPr>
        <p:spPr/>
        <p:txBody>
          <a:bodyPr/>
          <a:lstStyle>
            <a:lvl1pPr>
              <a:defRPr/>
            </a:lvl1pPr>
          </a:lstStyle>
          <a:p>
            <a:pPr>
              <a:defRPr/>
            </a:pPr>
            <a:endParaRPr lang="fr-FR" dirty="0"/>
          </a:p>
        </p:txBody>
      </p:sp>
      <p:sp>
        <p:nvSpPr>
          <p:cNvPr id="7" name="Espace réservé du numéro de diapositive 21"/>
          <p:cNvSpPr>
            <a:spLocks noGrp="1"/>
          </p:cNvSpPr>
          <p:nvPr>
            <p:ph type="sldNum" sz="quarter" idx="12"/>
          </p:nvPr>
        </p:nvSpPr>
        <p:spPr/>
        <p:txBody>
          <a:bodyPr/>
          <a:lstStyle>
            <a:lvl1pPr>
              <a:defRPr/>
            </a:lvl1pPr>
          </a:lstStyle>
          <a:p>
            <a:pPr>
              <a:defRPr/>
            </a:pPr>
            <a:fld id="{F6603BC9-DF46-4B89-B9EC-1922A05FEC7C}" type="slidenum">
              <a:rPr lang="fr-FR"/>
              <a:pPr>
                <a:defRPr/>
              </a:pPr>
              <a:t>‹N°›</a:t>
            </a:fld>
            <a:endParaRPr lang="fr-FR" dirty="0"/>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cxnSp>
        <p:nvCxnSpPr>
          <p:cNvPr id="7" name="Connecteur droit 6"/>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Espace réservé du texte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fr-FR" smtClean="0"/>
              <a:t>Cliquez pour modifier les styles du texte du masque</a:t>
            </a:r>
          </a:p>
        </p:txBody>
      </p:sp>
      <p:sp>
        <p:nvSpPr>
          <p:cNvPr id="32" name="Espace réservé du contenu 31"/>
          <p:cNvSpPr>
            <a:spLocks noGrp="1"/>
          </p:cNvSpPr>
          <p:nvPr>
            <p:ph sz="half" idx="2"/>
          </p:nvPr>
        </p:nvSpPr>
        <p:spPr>
          <a:xfrm>
            <a:off x="457200" y="2201896"/>
            <a:ext cx="4038600" cy="3913632"/>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34" name="Espace réservé du contenu 33"/>
          <p:cNvSpPr>
            <a:spLocks noGrp="1"/>
          </p:cNvSpPr>
          <p:nvPr>
            <p:ph sz="quarter" idx="4"/>
          </p:nvPr>
        </p:nvSpPr>
        <p:spPr>
          <a:xfrm>
            <a:off x="4649788" y="2201896"/>
            <a:ext cx="4038600" cy="3913632"/>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2" name="Titre 1"/>
          <p:cNvSpPr>
            <a:spLocks noGrp="1"/>
          </p:cNvSpPr>
          <p:nvPr>
            <p:ph type="title"/>
          </p:nvPr>
        </p:nvSpPr>
        <p:spPr>
          <a:xfrm>
            <a:off x="457200" y="155448"/>
            <a:ext cx="8229600" cy="1143000"/>
          </a:xfrm>
        </p:spPr>
        <p:txBody>
          <a:bodyPr/>
          <a:lstStyle>
            <a:lvl1pPr>
              <a:defRPr/>
            </a:lvl1pPr>
          </a:lstStyle>
          <a:p>
            <a:r>
              <a:rPr lang="fr-FR" smtClean="0"/>
              <a:t>Cliquez pour modifier le style du titre</a:t>
            </a:r>
            <a:endParaRPr lang="en-US"/>
          </a:p>
        </p:txBody>
      </p:sp>
      <p:sp>
        <p:nvSpPr>
          <p:cNvPr id="12" name="Espace réservé du texte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fr-FR" smtClean="0"/>
              <a:t>Cliquez pour modifier les styles du texte du masque</a:t>
            </a:r>
          </a:p>
        </p:txBody>
      </p:sp>
      <p:sp>
        <p:nvSpPr>
          <p:cNvPr id="9" name="Espace réservé du numéro de diapositive 8"/>
          <p:cNvSpPr>
            <a:spLocks noGrp="1"/>
          </p:cNvSpPr>
          <p:nvPr>
            <p:ph type="sldNum" sz="quarter" idx="10"/>
          </p:nvPr>
        </p:nvSpPr>
        <p:spPr/>
        <p:txBody>
          <a:bodyPr/>
          <a:lstStyle>
            <a:lvl1pPr>
              <a:defRPr/>
            </a:lvl1pPr>
          </a:lstStyle>
          <a:p>
            <a:pPr>
              <a:defRPr/>
            </a:pPr>
            <a:fld id="{C69E922E-BA63-4A90-8DF8-7701FD2F06E3}" type="slidenum">
              <a:rPr lang="fr-FR"/>
              <a:pPr>
                <a:defRPr/>
              </a:pPr>
              <a:t>‹N°›</a:t>
            </a:fld>
            <a:endParaRPr lang="fr-FR" dirty="0"/>
          </a:p>
        </p:txBody>
      </p:sp>
      <p:sp>
        <p:nvSpPr>
          <p:cNvPr id="10" name="Espace réservé du pied de page 7"/>
          <p:cNvSpPr>
            <a:spLocks noGrp="1"/>
          </p:cNvSpPr>
          <p:nvPr>
            <p:ph type="ftr" sz="quarter" idx="11"/>
          </p:nvPr>
        </p:nvSpPr>
        <p:spPr/>
        <p:txBody>
          <a:bodyPr/>
          <a:lstStyle>
            <a:lvl1pPr>
              <a:defRPr/>
            </a:lvl1pPr>
          </a:lstStyle>
          <a:p>
            <a:pPr>
              <a:defRPr/>
            </a:pPr>
            <a:endParaRPr lang="fr-FR" dirty="0"/>
          </a:p>
        </p:txBody>
      </p:sp>
      <p:sp>
        <p:nvSpPr>
          <p:cNvPr id="11" name="Espace réservé de la date 6"/>
          <p:cNvSpPr>
            <a:spLocks noGrp="1"/>
          </p:cNvSpPr>
          <p:nvPr>
            <p:ph type="dt" sz="half" idx="12"/>
          </p:nvPr>
        </p:nvSpPr>
        <p:spPr/>
        <p:txBody>
          <a:bodyPr/>
          <a:lstStyle>
            <a:lvl1pPr>
              <a:defRPr/>
            </a:lvl1pPr>
          </a:lstStyle>
          <a:p>
            <a:pPr>
              <a:defRPr/>
            </a:pPr>
            <a:fld id="{0A08D246-7FA3-440A-82F9-E3209384FEBB}" type="datetimeFigureOut">
              <a:rPr lang="fr-FR"/>
              <a:pPr>
                <a:defRPr/>
              </a:pPr>
              <a:t>28/05/2026</a:t>
            </a:fld>
            <a:endParaRPr lang="fr-FR" dirty="0"/>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e la date 23"/>
          <p:cNvSpPr>
            <a:spLocks noGrp="1"/>
          </p:cNvSpPr>
          <p:nvPr>
            <p:ph type="dt" sz="half" idx="10"/>
          </p:nvPr>
        </p:nvSpPr>
        <p:spPr/>
        <p:txBody>
          <a:bodyPr/>
          <a:lstStyle>
            <a:lvl1pPr>
              <a:defRPr/>
            </a:lvl1pPr>
          </a:lstStyle>
          <a:p>
            <a:pPr>
              <a:defRPr/>
            </a:pPr>
            <a:fld id="{5A297BFB-A9BC-408B-978E-5ECC79C5C372}" type="datetimeFigureOut">
              <a:rPr lang="fr-FR"/>
              <a:pPr>
                <a:defRPr/>
              </a:pPr>
              <a:t>28/05/2026</a:t>
            </a:fld>
            <a:endParaRPr lang="fr-FR" dirty="0"/>
          </a:p>
        </p:txBody>
      </p:sp>
      <p:sp>
        <p:nvSpPr>
          <p:cNvPr id="4" name="Espace réservé du pied de page 9"/>
          <p:cNvSpPr>
            <a:spLocks noGrp="1"/>
          </p:cNvSpPr>
          <p:nvPr>
            <p:ph type="ftr" sz="quarter" idx="11"/>
          </p:nvPr>
        </p:nvSpPr>
        <p:spPr/>
        <p:txBody>
          <a:bodyPr/>
          <a:lstStyle>
            <a:lvl1pPr>
              <a:defRPr/>
            </a:lvl1pPr>
          </a:lstStyle>
          <a:p>
            <a:pPr>
              <a:defRPr/>
            </a:pPr>
            <a:endParaRPr lang="fr-FR" dirty="0"/>
          </a:p>
        </p:txBody>
      </p:sp>
      <p:sp>
        <p:nvSpPr>
          <p:cNvPr id="5" name="Espace réservé du numéro de diapositive 21"/>
          <p:cNvSpPr>
            <a:spLocks noGrp="1"/>
          </p:cNvSpPr>
          <p:nvPr>
            <p:ph type="sldNum" sz="quarter" idx="12"/>
          </p:nvPr>
        </p:nvSpPr>
        <p:spPr/>
        <p:txBody>
          <a:bodyPr/>
          <a:lstStyle>
            <a:lvl1pPr>
              <a:defRPr/>
            </a:lvl1pPr>
          </a:lstStyle>
          <a:p>
            <a:pPr>
              <a:defRPr/>
            </a:pPr>
            <a:fld id="{19DB0BC9-CDC1-42DE-81BD-B2DE9BAFBAEB}" type="slidenum">
              <a:rPr lang="fr-FR"/>
              <a:pPr>
                <a:defRPr/>
              </a:pPr>
              <a:t>‹N°›</a:t>
            </a:fld>
            <a:endParaRPr lang="fr-FR" dirty="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23"/>
          <p:cNvSpPr>
            <a:spLocks noGrp="1"/>
          </p:cNvSpPr>
          <p:nvPr>
            <p:ph type="dt" sz="half" idx="10"/>
          </p:nvPr>
        </p:nvSpPr>
        <p:spPr/>
        <p:txBody>
          <a:bodyPr/>
          <a:lstStyle>
            <a:lvl1pPr>
              <a:defRPr/>
            </a:lvl1pPr>
          </a:lstStyle>
          <a:p>
            <a:pPr>
              <a:defRPr/>
            </a:pPr>
            <a:fld id="{A1B8C3DB-ED85-4F4B-8B4D-96B38274C093}" type="datetimeFigureOut">
              <a:rPr lang="fr-FR"/>
              <a:pPr>
                <a:defRPr/>
              </a:pPr>
              <a:t>28/05/2026</a:t>
            </a:fld>
            <a:endParaRPr lang="fr-FR" dirty="0"/>
          </a:p>
        </p:txBody>
      </p:sp>
      <p:sp>
        <p:nvSpPr>
          <p:cNvPr id="3" name="Espace réservé du pied de page 9"/>
          <p:cNvSpPr>
            <a:spLocks noGrp="1"/>
          </p:cNvSpPr>
          <p:nvPr>
            <p:ph type="ftr" sz="quarter" idx="11"/>
          </p:nvPr>
        </p:nvSpPr>
        <p:spPr/>
        <p:txBody>
          <a:bodyPr/>
          <a:lstStyle>
            <a:lvl1pPr>
              <a:defRPr/>
            </a:lvl1pPr>
          </a:lstStyle>
          <a:p>
            <a:pPr>
              <a:defRPr/>
            </a:pPr>
            <a:endParaRPr lang="fr-FR" dirty="0"/>
          </a:p>
        </p:txBody>
      </p:sp>
      <p:sp>
        <p:nvSpPr>
          <p:cNvPr id="4" name="Espace réservé du numéro de diapositive 21"/>
          <p:cNvSpPr>
            <a:spLocks noGrp="1"/>
          </p:cNvSpPr>
          <p:nvPr>
            <p:ph type="sldNum" sz="quarter" idx="12"/>
          </p:nvPr>
        </p:nvSpPr>
        <p:spPr/>
        <p:txBody>
          <a:bodyPr/>
          <a:lstStyle>
            <a:lvl1pPr>
              <a:defRPr/>
            </a:lvl1pPr>
          </a:lstStyle>
          <a:p>
            <a:pPr>
              <a:defRPr/>
            </a:pPr>
            <a:fld id="{3609BE22-7BCB-48C9-B201-ED5883CBE714}" type="slidenum">
              <a:rPr lang="fr-FR"/>
              <a:pPr>
                <a:defRPr/>
              </a:pPr>
              <a:t>‹N°›</a:t>
            </a:fld>
            <a:endParaRPr lang="fr-FR"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9" name="Espace réservé du contenu 28"/>
          <p:cNvSpPr>
            <a:spLocks noGrp="1"/>
          </p:cNvSpPr>
          <p:nvPr>
            <p:ph sz="quarter" idx="1"/>
          </p:nvPr>
        </p:nvSpPr>
        <p:spPr>
          <a:xfrm>
            <a:off x="457200" y="457200"/>
            <a:ext cx="6248400" cy="57150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3" name="Espace réservé du texte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fr-FR" smtClean="0"/>
              <a:t>Cliquez pour modifier les styles du texte du masque</a:t>
            </a:r>
          </a:p>
        </p:txBody>
      </p:sp>
      <p:sp>
        <p:nvSpPr>
          <p:cNvPr id="31" name="Titre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fr-FR" smtClean="0"/>
              <a:t>Cliquez pour modifier le style du titre</a:t>
            </a:r>
            <a:endParaRPr lang="en-US"/>
          </a:p>
        </p:txBody>
      </p:sp>
      <p:sp>
        <p:nvSpPr>
          <p:cNvPr id="5" name="Espace réservé de la date 7"/>
          <p:cNvSpPr>
            <a:spLocks noGrp="1"/>
          </p:cNvSpPr>
          <p:nvPr>
            <p:ph type="dt" sz="half" idx="10"/>
          </p:nvPr>
        </p:nvSpPr>
        <p:spPr/>
        <p:txBody>
          <a:bodyPr/>
          <a:lstStyle>
            <a:lvl1pPr>
              <a:defRPr/>
            </a:lvl1pPr>
          </a:lstStyle>
          <a:p>
            <a:pPr>
              <a:defRPr/>
            </a:pPr>
            <a:fld id="{EA32572B-F121-4A7E-AF7E-FB64CB1EC9F3}" type="datetimeFigureOut">
              <a:rPr lang="fr-FR"/>
              <a:pPr>
                <a:defRPr/>
              </a:pPr>
              <a:t>28/05/2026</a:t>
            </a:fld>
            <a:endParaRPr lang="fr-FR" dirty="0"/>
          </a:p>
        </p:txBody>
      </p:sp>
      <p:sp>
        <p:nvSpPr>
          <p:cNvPr id="6" name="Espace réservé du numéro de diapositive 8"/>
          <p:cNvSpPr>
            <a:spLocks noGrp="1"/>
          </p:cNvSpPr>
          <p:nvPr>
            <p:ph type="sldNum" sz="quarter" idx="11"/>
          </p:nvPr>
        </p:nvSpPr>
        <p:spPr/>
        <p:txBody>
          <a:bodyPr/>
          <a:lstStyle>
            <a:lvl1pPr>
              <a:defRPr/>
            </a:lvl1pPr>
          </a:lstStyle>
          <a:p>
            <a:pPr>
              <a:defRPr/>
            </a:pPr>
            <a:fld id="{ED07650A-238F-4DA8-93ED-9C763FBC2A98}" type="slidenum">
              <a:rPr lang="fr-FR"/>
              <a:pPr>
                <a:defRPr/>
              </a:pPr>
              <a:t>‹N°›</a:t>
            </a:fld>
            <a:endParaRPr lang="fr-FR" dirty="0"/>
          </a:p>
        </p:txBody>
      </p:sp>
      <p:sp>
        <p:nvSpPr>
          <p:cNvPr id="7" name="Espace réservé du pied de page 9"/>
          <p:cNvSpPr>
            <a:spLocks noGrp="1"/>
          </p:cNvSpPr>
          <p:nvPr>
            <p:ph type="ftr" sz="quarter" idx="12"/>
          </p:nvPr>
        </p:nvSpPr>
        <p:spPr/>
        <p:txBody>
          <a:bodyPr/>
          <a:lstStyle>
            <a:lvl1pPr>
              <a:defRPr/>
            </a:lvl1pPr>
          </a:lstStyle>
          <a:p>
            <a:pPr>
              <a:defRPr/>
            </a:pPr>
            <a:endParaRPr lang="fr-FR"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fr-FR" smtClean="0"/>
              <a:t>Cliquez pour modifier le style du titre</a:t>
            </a:r>
            <a:endParaRPr lang="en-US"/>
          </a:p>
        </p:txBody>
      </p:sp>
      <p:sp>
        <p:nvSpPr>
          <p:cNvPr id="3" name="Espace réservé pour une image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fr-FR" noProof="0" dirty="0" smtClean="0"/>
              <a:t>Cliquez sur l'icône pour ajouter une image</a:t>
            </a:r>
            <a:endParaRPr lang="en-US" noProof="0" dirty="0"/>
          </a:p>
        </p:txBody>
      </p:sp>
      <p:sp>
        <p:nvSpPr>
          <p:cNvPr id="4" name="Espace réservé du texte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fr-FR" smtClean="0"/>
              <a:t>Cliquez pour modifier les styles du texte du masque</a:t>
            </a:r>
          </a:p>
        </p:txBody>
      </p:sp>
      <p:sp>
        <p:nvSpPr>
          <p:cNvPr id="5" name="Espace réservé de la date 7"/>
          <p:cNvSpPr>
            <a:spLocks noGrp="1"/>
          </p:cNvSpPr>
          <p:nvPr>
            <p:ph type="dt" sz="half" idx="10"/>
          </p:nvPr>
        </p:nvSpPr>
        <p:spPr/>
        <p:txBody>
          <a:bodyPr/>
          <a:lstStyle>
            <a:lvl1pPr>
              <a:defRPr/>
            </a:lvl1pPr>
          </a:lstStyle>
          <a:p>
            <a:pPr>
              <a:defRPr/>
            </a:pPr>
            <a:fld id="{AB756C54-EA71-48DA-85B8-A7CD38776EEF}" type="datetimeFigureOut">
              <a:rPr lang="fr-FR"/>
              <a:pPr>
                <a:defRPr/>
              </a:pPr>
              <a:t>28/05/2026</a:t>
            </a:fld>
            <a:endParaRPr lang="fr-FR" dirty="0"/>
          </a:p>
        </p:txBody>
      </p:sp>
      <p:sp>
        <p:nvSpPr>
          <p:cNvPr id="6" name="Espace réservé du numéro de diapositive 8"/>
          <p:cNvSpPr>
            <a:spLocks noGrp="1"/>
          </p:cNvSpPr>
          <p:nvPr>
            <p:ph type="sldNum" sz="quarter" idx="11"/>
          </p:nvPr>
        </p:nvSpPr>
        <p:spPr/>
        <p:txBody>
          <a:bodyPr/>
          <a:lstStyle>
            <a:lvl1pPr>
              <a:defRPr/>
            </a:lvl1pPr>
          </a:lstStyle>
          <a:p>
            <a:pPr>
              <a:defRPr/>
            </a:pPr>
            <a:fld id="{D4DB9032-292A-4CEB-80DE-C9373D1D713F}" type="slidenum">
              <a:rPr lang="fr-FR"/>
              <a:pPr>
                <a:defRPr/>
              </a:pPr>
              <a:t>‹N°›</a:t>
            </a:fld>
            <a:endParaRPr lang="fr-FR" dirty="0"/>
          </a:p>
        </p:txBody>
      </p:sp>
      <p:sp>
        <p:nvSpPr>
          <p:cNvPr id="7" name="Espace réservé du pied de page 9"/>
          <p:cNvSpPr>
            <a:spLocks noGrp="1"/>
          </p:cNvSpPr>
          <p:nvPr>
            <p:ph type="ftr" sz="quarter" idx="12"/>
          </p:nvPr>
        </p:nvSpPr>
        <p:spPr/>
        <p:txBody>
          <a:bodyPr/>
          <a:lstStyle>
            <a:lvl1pPr>
              <a:defRPr/>
            </a:lvl1pPr>
          </a:lstStyle>
          <a:p>
            <a:pPr>
              <a:defRPr/>
            </a:pPr>
            <a:endParaRPr lang="fr-FR" dirty="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3"/>
          <p:cNvSpPr>
            <a:spLocks noGrp="1"/>
          </p:cNvSpPr>
          <p:nvPr>
            <p:ph type="dt" sz="half" idx="10"/>
          </p:nvPr>
        </p:nvSpPr>
        <p:spPr/>
        <p:txBody>
          <a:bodyPr/>
          <a:lstStyle>
            <a:lvl1pPr>
              <a:defRPr/>
            </a:lvl1pPr>
          </a:lstStyle>
          <a:p>
            <a:pPr>
              <a:defRPr/>
            </a:pPr>
            <a:fld id="{EC559F51-6433-4A6D-9DF5-79ED7D1F7506}" type="datetimeFigureOut">
              <a:rPr lang="fr-FR"/>
              <a:pPr>
                <a:defRPr/>
              </a:pPr>
              <a:t>28/05/2026</a:t>
            </a:fld>
            <a:endParaRPr lang="fr-FR" dirty="0"/>
          </a:p>
        </p:txBody>
      </p:sp>
      <p:sp>
        <p:nvSpPr>
          <p:cNvPr id="5" name="Espace réservé du pied de page 9"/>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21"/>
          <p:cNvSpPr>
            <a:spLocks noGrp="1"/>
          </p:cNvSpPr>
          <p:nvPr>
            <p:ph type="sldNum" sz="quarter" idx="12"/>
          </p:nvPr>
        </p:nvSpPr>
        <p:spPr/>
        <p:txBody>
          <a:bodyPr/>
          <a:lstStyle>
            <a:lvl1pPr>
              <a:defRPr/>
            </a:lvl1pPr>
          </a:lstStyle>
          <a:p>
            <a:pPr>
              <a:defRPr/>
            </a:pPr>
            <a:fld id="{42462307-17F1-480D-A8A4-1325D088467B}" type="slidenum">
              <a:rPr lang="fr-FR"/>
              <a:pPr>
                <a:defRPr/>
              </a:pPr>
              <a:t>‹N°›</a:t>
            </a:fld>
            <a:endParaRPr lang="fr-FR" dirty="0"/>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3"/>
          <p:cNvSpPr>
            <a:spLocks noGrp="1"/>
          </p:cNvSpPr>
          <p:nvPr>
            <p:ph type="dt" sz="half" idx="10"/>
          </p:nvPr>
        </p:nvSpPr>
        <p:spPr/>
        <p:txBody>
          <a:bodyPr/>
          <a:lstStyle>
            <a:lvl1pPr>
              <a:defRPr/>
            </a:lvl1pPr>
          </a:lstStyle>
          <a:p>
            <a:pPr>
              <a:defRPr/>
            </a:pPr>
            <a:fld id="{1B87E12A-4425-4224-9A76-A5BDB0E88FE6}" type="datetimeFigureOut">
              <a:rPr lang="fr-FR"/>
              <a:pPr>
                <a:defRPr/>
              </a:pPr>
              <a:t>28/05/2026</a:t>
            </a:fld>
            <a:endParaRPr lang="fr-FR" dirty="0"/>
          </a:p>
        </p:txBody>
      </p:sp>
      <p:sp>
        <p:nvSpPr>
          <p:cNvPr id="5" name="Espace réservé du pied de page 9"/>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21"/>
          <p:cNvSpPr>
            <a:spLocks noGrp="1"/>
          </p:cNvSpPr>
          <p:nvPr>
            <p:ph type="sldNum" sz="quarter" idx="12"/>
          </p:nvPr>
        </p:nvSpPr>
        <p:spPr/>
        <p:txBody>
          <a:bodyPr/>
          <a:lstStyle>
            <a:lvl1pPr>
              <a:defRPr/>
            </a:lvl1pPr>
          </a:lstStyle>
          <a:p>
            <a:pPr>
              <a:defRPr/>
            </a:pPr>
            <a:fld id="{3CCCC587-36E1-4615-9964-0082D84A2356}" type="slidenum">
              <a:rPr lang="fr-FR"/>
              <a:pPr>
                <a:defRPr/>
              </a:pPr>
              <a:t>‹N°›</a:t>
            </a:fld>
            <a:endParaRPr lang="fr-FR"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Espace réservé du texte 8"/>
          <p:cNvSpPr>
            <a:spLocks noGrp="1"/>
          </p:cNvSpPr>
          <p:nvPr>
            <p:ph type="body" idx="1"/>
          </p:nvPr>
        </p:nvSpPr>
        <p:spPr bwMode="auto">
          <a:xfrm>
            <a:off x="457200" y="1447800"/>
            <a:ext cx="8229600" cy="4678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24" name="Espace réservé de la date 23"/>
          <p:cNvSpPr>
            <a:spLocks noGrp="1"/>
          </p:cNvSpPr>
          <p:nvPr>
            <p:ph type="dt" sz="half" idx="2"/>
          </p:nvPr>
        </p:nvSpPr>
        <p:spPr>
          <a:xfrm>
            <a:off x="5791200" y="6203950"/>
            <a:ext cx="2590800" cy="384175"/>
          </a:xfrm>
          <a:prstGeom prst="rect">
            <a:avLst/>
          </a:prstGeom>
        </p:spPr>
        <p:txBody>
          <a:bodyPr vert="horz" anchor="ctr" anchorCtr="0"/>
          <a:lstStyle>
            <a:lvl1pPr algn="l" eaLnBrk="1" latinLnBrk="0" hangingPunct="1">
              <a:defRPr kumimoji="0" sz="1200" smtClean="0">
                <a:solidFill>
                  <a:schemeClr val="tx2"/>
                </a:solidFill>
              </a:defRPr>
            </a:lvl1pPr>
          </a:lstStyle>
          <a:p>
            <a:pPr>
              <a:defRPr/>
            </a:pPr>
            <a:fld id="{FAC1D97A-8D33-4ACF-8207-E6673CE00071}" type="datetimeFigureOut">
              <a:rPr lang="fr-FR"/>
              <a:pPr>
                <a:defRPr/>
              </a:pPr>
              <a:t>28/05/2026</a:t>
            </a:fld>
            <a:endParaRPr lang="fr-FR" dirty="0"/>
          </a:p>
        </p:txBody>
      </p:sp>
      <p:sp>
        <p:nvSpPr>
          <p:cNvPr id="10" name="Espace réservé du pied de page 9"/>
          <p:cNvSpPr>
            <a:spLocks noGrp="1"/>
          </p:cNvSpPr>
          <p:nvPr>
            <p:ph type="ftr" sz="quarter" idx="3"/>
          </p:nvPr>
        </p:nvSpPr>
        <p:spPr>
          <a:xfrm>
            <a:off x="2133600" y="6203950"/>
            <a:ext cx="3581400"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fr-FR" dirty="0"/>
          </a:p>
        </p:txBody>
      </p:sp>
      <p:sp>
        <p:nvSpPr>
          <p:cNvPr id="22" name="Espace réservé du numéro de diapositive 21"/>
          <p:cNvSpPr>
            <a:spLocks noGrp="1"/>
          </p:cNvSpPr>
          <p:nvPr>
            <p:ph type="sldNum" sz="quarter" idx="4"/>
          </p:nvPr>
        </p:nvSpPr>
        <p:spPr>
          <a:xfrm>
            <a:off x="8410575" y="6181725"/>
            <a:ext cx="609600" cy="457200"/>
          </a:xfrm>
          <a:prstGeom prst="rect">
            <a:avLst/>
          </a:prstGeom>
          <a:noFill/>
        </p:spPr>
        <p:txBody>
          <a:bodyPr vert="horz" lIns="0" tIns="0" rIns="0" bIns="0" anchor="ctr" anchorCtr="0">
            <a:noAutofit/>
          </a:bodyPr>
          <a:lstStyle>
            <a:lvl1pPr algn="ctr" eaLnBrk="1" latinLnBrk="0" hangingPunct="1">
              <a:defRPr kumimoji="0" sz="1600" baseline="0" smtClean="0">
                <a:solidFill>
                  <a:schemeClr val="tx2"/>
                </a:solidFill>
              </a:defRPr>
            </a:lvl1pPr>
          </a:lstStyle>
          <a:p>
            <a:pPr>
              <a:defRPr/>
            </a:pPr>
            <a:fld id="{294D48CF-97AD-4285-A546-D125DC027B54}" type="slidenum">
              <a:rPr lang="fr-FR"/>
              <a:pPr>
                <a:defRPr/>
              </a:pPr>
              <a:t>‹N°›</a:t>
            </a:fld>
            <a:endParaRPr lang="fr-FR" dirty="0"/>
          </a:p>
        </p:txBody>
      </p:sp>
      <p:sp>
        <p:nvSpPr>
          <p:cNvPr id="5" name="Espace réservé du titre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fr-FR" smtClean="0"/>
              <a:t>Cliquez pour modifier le style du titre</a:t>
            </a:r>
            <a:endParaRPr lang="en-US"/>
          </a:p>
        </p:txBody>
      </p:sp>
    </p:spTree>
  </p:cSld>
  <p:clrMap bg1="dk1" tx1="lt1" bg2="dk2" tx2="lt2" accent1="accent1" accent2="accent2" accent3="accent3" accent4="accent4" accent5="accent5" accent6="accent6" hlink="hlink" folHlink="folHlink"/>
  <p:sldLayoutIdLst>
    <p:sldLayoutId id="2147483695" r:id="rId1"/>
    <p:sldLayoutId id="2147483689" r:id="rId2"/>
    <p:sldLayoutId id="2147483696" r:id="rId3"/>
    <p:sldLayoutId id="2147483690" r:id="rId4"/>
    <p:sldLayoutId id="2147483697" r:id="rId5"/>
    <p:sldLayoutId id="2147483691" r:id="rId6"/>
    <p:sldLayoutId id="2147483692" r:id="rId7"/>
    <p:sldLayoutId id="2147483698" r:id="rId8"/>
    <p:sldLayoutId id="2147483699" r:id="rId9"/>
    <p:sldLayoutId id="2147483693" r:id="rId10"/>
    <p:sldLayoutId id="2147483694" r:id="rId11"/>
  </p:sldLayoutIdLst>
  <p:transition/>
  <p:txStyles>
    <p:titleStyle>
      <a:lvl1pPr algn="l" rtl="0" fontAlgn="base">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fontAlgn="base">
        <a:spcBef>
          <a:spcPct val="0"/>
        </a:spcBef>
        <a:spcAft>
          <a:spcPct val="0"/>
        </a:spcAft>
        <a:defRPr sz="4200">
          <a:solidFill>
            <a:srgbClr val="F9F9F9"/>
          </a:solidFill>
          <a:latin typeface="Constantia" pitchFamily="18" charset="0"/>
        </a:defRPr>
      </a:lvl2pPr>
      <a:lvl3pPr algn="l" rtl="0" fontAlgn="base">
        <a:spcBef>
          <a:spcPct val="0"/>
        </a:spcBef>
        <a:spcAft>
          <a:spcPct val="0"/>
        </a:spcAft>
        <a:defRPr sz="4200">
          <a:solidFill>
            <a:srgbClr val="F9F9F9"/>
          </a:solidFill>
          <a:latin typeface="Constantia" pitchFamily="18" charset="0"/>
        </a:defRPr>
      </a:lvl3pPr>
      <a:lvl4pPr algn="l" rtl="0" fontAlgn="base">
        <a:spcBef>
          <a:spcPct val="0"/>
        </a:spcBef>
        <a:spcAft>
          <a:spcPct val="0"/>
        </a:spcAft>
        <a:defRPr sz="4200">
          <a:solidFill>
            <a:srgbClr val="F9F9F9"/>
          </a:solidFill>
          <a:latin typeface="Constantia" pitchFamily="18" charset="0"/>
        </a:defRPr>
      </a:lvl4pPr>
      <a:lvl5pPr algn="l" rtl="0" fontAlgn="base">
        <a:spcBef>
          <a:spcPct val="0"/>
        </a:spcBef>
        <a:spcAft>
          <a:spcPct val="0"/>
        </a:spcAft>
        <a:defRPr sz="4200">
          <a:solidFill>
            <a:srgbClr val="F9F9F9"/>
          </a:solidFill>
          <a:latin typeface="Constantia" pitchFamily="18" charset="0"/>
        </a:defRPr>
      </a:lvl5pPr>
      <a:lvl6pPr marL="457200" algn="l" rtl="0" fontAlgn="base">
        <a:spcBef>
          <a:spcPct val="0"/>
        </a:spcBef>
        <a:spcAft>
          <a:spcPct val="0"/>
        </a:spcAft>
        <a:defRPr sz="4200">
          <a:solidFill>
            <a:srgbClr val="F9F9F9"/>
          </a:solidFill>
          <a:latin typeface="Constantia" pitchFamily="18" charset="0"/>
        </a:defRPr>
      </a:lvl6pPr>
      <a:lvl7pPr marL="914400" algn="l" rtl="0" fontAlgn="base">
        <a:spcBef>
          <a:spcPct val="0"/>
        </a:spcBef>
        <a:spcAft>
          <a:spcPct val="0"/>
        </a:spcAft>
        <a:defRPr sz="4200">
          <a:solidFill>
            <a:srgbClr val="F9F9F9"/>
          </a:solidFill>
          <a:latin typeface="Constantia" pitchFamily="18" charset="0"/>
        </a:defRPr>
      </a:lvl7pPr>
      <a:lvl8pPr marL="1371600" algn="l" rtl="0" fontAlgn="base">
        <a:spcBef>
          <a:spcPct val="0"/>
        </a:spcBef>
        <a:spcAft>
          <a:spcPct val="0"/>
        </a:spcAft>
        <a:defRPr sz="4200">
          <a:solidFill>
            <a:srgbClr val="F9F9F9"/>
          </a:solidFill>
          <a:latin typeface="Constantia" pitchFamily="18" charset="0"/>
        </a:defRPr>
      </a:lvl8pPr>
      <a:lvl9pPr marL="1828800" algn="l" rtl="0" fontAlgn="base">
        <a:spcBef>
          <a:spcPct val="0"/>
        </a:spcBef>
        <a:spcAft>
          <a:spcPct val="0"/>
        </a:spcAft>
        <a:defRPr sz="4200">
          <a:solidFill>
            <a:srgbClr val="F9F9F9"/>
          </a:solidFill>
          <a:latin typeface="Constantia" pitchFamily="18" charset="0"/>
        </a:defRPr>
      </a:lvl9pPr>
    </p:titleStyle>
    <p:bodyStyle>
      <a:lvl1pPr marL="273050" indent="-273050" algn="l" rtl="0" fontAlgn="base">
        <a:spcBef>
          <a:spcPts val="600"/>
        </a:spcBef>
        <a:spcAft>
          <a:spcPct val="0"/>
        </a:spcAft>
        <a:buClr>
          <a:schemeClr val="accent2"/>
        </a:buClr>
        <a:buSzPct val="85000"/>
        <a:buFont typeface="Wingdings 2" pitchFamily="18" charset="2"/>
        <a:buChar char=""/>
        <a:defRPr sz="2600" kern="1200">
          <a:solidFill>
            <a:schemeClr val="tx1"/>
          </a:solidFill>
          <a:latin typeface="+mn-lt"/>
          <a:ea typeface="+mn-ea"/>
          <a:cs typeface="+mn-cs"/>
        </a:defRPr>
      </a:lvl1pPr>
      <a:lvl2pPr marL="639763" indent="-273050" algn="l" rtl="0" fontAlgn="base">
        <a:spcBef>
          <a:spcPts val="300"/>
        </a:spcBef>
        <a:spcAft>
          <a:spcPct val="0"/>
        </a:spcAft>
        <a:buClr>
          <a:srgbClr val="D6903D"/>
        </a:buClr>
        <a:buSzPct val="85000"/>
        <a:buFont typeface="Wingdings 2" pitchFamily="18" charset="2"/>
        <a:buChar char=""/>
        <a:defRPr sz="2400" kern="1200">
          <a:solidFill>
            <a:schemeClr val="tx2"/>
          </a:solidFill>
          <a:latin typeface="+mn-lt"/>
          <a:ea typeface="+mn-ea"/>
          <a:cs typeface="+mn-cs"/>
        </a:defRPr>
      </a:lvl2pPr>
      <a:lvl3pPr marL="1004888" indent="-228600" algn="l" rtl="0" fontAlgn="base">
        <a:spcBef>
          <a:spcPts val="300"/>
        </a:spcBef>
        <a:spcAft>
          <a:spcPct val="0"/>
        </a:spcAft>
        <a:buClr>
          <a:srgbClr val="B37732"/>
        </a:buClr>
        <a:buSzPct val="85000"/>
        <a:buFont typeface="Wingdings 2" pitchFamily="18" charset="2"/>
        <a:buChar char=""/>
        <a:defRPr sz="2100" kern="1200">
          <a:solidFill>
            <a:schemeClr val="tx1"/>
          </a:solidFill>
          <a:latin typeface="+mn-lt"/>
          <a:ea typeface="+mn-ea"/>
          <a:cs typeface="+mn-cs"/>
        </a:defRPr>
      </a:lvl3pPr>
      <a:lvl4pPr marL="1279525" indent="-228600" algn="l" rtl="0" fontAlgn="base">
        <a:spcBef>
          <a:spcPts val="300"/>
        </a:spcBef>
        <a:spcAft>
          <a:spcPct val="0"/>
        </a:spcAft>
        <a:buClr>
          <a:srgbClr val="D6903D"/>
        </a:buClr>
        <a:buSzPct val="85000"/>
        <a:buFont typeface="Wingdings 2" pitchFamily="18" charset="2"/>
        <a:buChar char=""/>
        <a:defRPr sz="1900" kern="1200">
          <a:solidFill>
            <a:schemeClr val="tx1"/>
          </a:solidFill>
          <a:latin typeface="+mn-lt"/>
          <a:ea typeface="+mn-ea"/>
          <a:cs typeface="+mn-cs"/>
        </a:defRPr>
      </a:lvl4pPr>
      <a:lvl5pPr marL="1554163" indent="-228600" algn="l" rtl="0" fontAlgn="base">
        <a:spcBef>
          <a:spcPts val="338"/>
        </a:spcBef>
        <a:spcAft>
          <a:spcPct val="0"/>
        </a:spcAft>
        <a:buClr>
          <a:srgbClr val="D6903D"/>
        </a:buClr>
        <a:buSzPct val="85000"/>
        <a:buFont typeface="Wingdings 2"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Monument_historique_(France)" TargetMode="External"/><Relationship Id="rId13" Type="http://schemas.openxmlformats.org/officeDocument/2006/relationships/hyperlink" Target="http://fr.wikipedia.org/wiki/Villeneuve-l%C3%A8s-Maguelone" TargetMode="External"/><Relationship Id="rId3" Type="http://schemas.openxmlformats.org/officeDocument/2006/relationships/hyperlink" Target="http://fr.wikipedia.org/wiki/Cath%C3%A9drale" TargetMode="External"/><Relationship Id="rId7" Type="http://schemas.openxmlformats.org/officeDocument/2006/relationships/hyperlink" Target="http://fr.wikipedia.org/wiki/Art_roman" TargetMode="External"/><Relationship Id="rId12" Type="http://schemas.openxmlformats.org/officeDocument/2006/relationships/hyperlink" Target="http://fr.wikipedia.org/wiki/H%C3%A9rault_(d%C3%A9partement)" TargetMode="External"/><Relationship Id="rId17" Type="http://schemas.openxmlformats.org/officeDocument/2006/relationships/image" Target="../media/image9.jpeg"/><Relationship Id="rId2" Type="http://schemas.openxmlformats.org/officeDocument/2006/relationships/hyperlink" Target="http://fr.wikipedia.org/wiki/Catholique_romain" TargetMode="External"/><Relationship Id="rId16"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hyperlink" Target="http://fr.wikipedia.org/wiki/XIIIe_si%C3%A8cle" TargetMode="External"/><Relationship Id="rId11" Type="http://schemas.openxmlformats.org/officeDocument/2006/relationships/hyperlink" Target="http://fr.wikipedia.org/wiki/Languedoc-Roussillon" TargetMode="External"/><Relationship Id="rId5" Type="http://schemas.openxmlformats.org/officeDocument/2006/relationships/hyperlink" Target="http://fr.wikipedia.org/wiki/XIIe_si%C3%A8cle" TargetMode="External"/><Relationship Id="rId15" Type="http://schemas.openxmlformats.org/officeDocument/2006/relationships/image" Target="../media/image7.png"/><Relationship Id="rId10" Type="http://schemas.openxmlformats.org/officeDocument/2006/relationships/hyperlink" Target="http://fr.wikipedia.org/wiki/France" TargetMode="External"/><Relationship Id="rId4" Type="http://schemas.openxmlformats.org/officeDocument/2006/relationships/hyperlink" Target="http://fr.wikipedia.org/wiki/Dioc%C3%A8se_de_Montpellier" TargetMode="External"/><Relationship Id="rId9" Type="http://schemas.openxmlformats.org/officeDocument/2006/relationships/hyperlink" Target="http://fr.wikipedia.org/wiki/1840" TargetMode="External"/><Relationship Id="rId1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4.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 Id="rId4" Type="http://schemas.microsoft.com/office/2007/relationships/hdphoto" Target="../media/hdphoto3.wdp"/></Relationships>
</file>

<file path=ppt/slides/_rels/slide3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308" y="245268"/>
            <a:ext cx="8589172" cy="6453490"/>
          </a:xfrm>
          <a:prstGeom prst="rect">
            <a:avLst/>
          </a:prstGeom>
          <a:effectLst>
            <a:softEdge rad="127000"/>
          </a:effectLst>
        </p:spPr>
      </p:pic>
      <p:pic>
        <p:nvPicPr>
          <p:cNvPr id="7172" name="Picture 4" descr="G:\DIAPORAMA\venise\venise-delia\Venise_Delia\Venise_Delia_004.png"/>
          <p:cNvPicPr>
            <a:picLocks noChangeAspect="1" noChangeArrowheads="1" noCrop="1"/>
          </p:cNvPicPr>
          <p:nvPr/>
        </p:nvPicPr>
        <p:blipFill>
          <a:blip r:embed="rId4" cstate="email"/>
          <a:srcRect/>
          <a:stretch>
            <a:fillRect/>
          </a:stretch>
        </p:blipFill>
        <p:spPr bwMode="auto">
          <a:xfrm>
            <a:off x="7143206" y="3635794"/>
            <a:ext cx="1439862" cy="1728788"/>
          </a:xfrm>
          <a:prstGeom prst="rect">
            <a:avLst/>
          </a:prstGeom>
          <a:noFill/>
          <a:ln w="9525">
            <a:noFill/>
            <a:miter lim="800000"/>
            <a:headEnd/>
            <a:tailEnd/>
          </a:ln>
        </p:spPr>
      </p:pic>
      <p:sp>
        <p:nvSpPr>
          <p:cNvPr id="7173" name="ZoneTexte 4"/>
          <p:cNvSpPr txBox="1">
            <a:spLocks noChangeArrowheads="1"/>
          </p:cNvSpPr>
          <p:nvPr/>
        </p:nvSpPr>
        <p:spPr bwMode="auto">
          <a:xfrm>
            <a:off x="7099527" y="5476838"/>
            <a:ext cx="1873250" cy="369888"/>
          </a:xfrm>
          <a:prstGeom prst="rect">
            <a:avLst/>
          </a:prstGeom>
          <a:noFill/>
          <a:ln w="9525">
            <a:noFill/>
            <a:miter lim="800000"/>
            <a:headEnd/>
            <a:tailEnd/>
          </a:ln>
        </p:spPr>
        <p:txBody>
          <a:bodyPr>
            <a:spAutoFit/>
          </a:bodyPr>
          <a:lstStyle/>
          <a:p>
            <a:r>
              <a:rPr lang="fr-FR" b="1" dirty="0">
                <a:solidFill>
                  <a:schemeClr val="bg1"/>
                </a:solidFill>
              </a:rPr>
              <a:t>Click manuel</a:t>
            </a:r>
            <a:r>
              <a:rPr lang="fr-FR" b="1" dirty="0"/>
              <a:t>.</a:t>
            </a:r>
          </a:p>
        </p:txBody>
      </p:sp>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552" y="4293096"/>
            <a:ext cx="1656000" cy="1656000"/>
          </a:xfrm>
          <a:prstGeom prst="rect">
            <a:avLst/>
          </a:prstGeom>
        </p:spPr>
      </p:pic>
      <p:sp>
        <p:nvSpPr>
          <p:cNvPr id="4" name="ZoneTexte 3"/>
          <p:cNvSpPr txBox="1"/>
          <p:nvPr/>
        </p:nvSpPr>
        <p:spPr>
          <a:xfrm>
            <a:off x="2987824" y="2354104"/>
            <a:ext cx="2941638" cy="2554545"/>
          </a:xfrm>
          <a:prstGeom prst="rect">
            <a:avLst/>
          </a:prstGeom>
          <a:noFill/>
        </p:spPr>
        <p:txBody>
          <a:bodyPr wrap="square" rtlCol="0">
            <a:spAutoFit/>
          </a:bodyPr>
          <a:lstStyle/>
          <a:p>
            <a:r>
              <a:rPr lang="fr-FR" sz="4000" b="1" dirty="0" smtClean="0">
                <a:ln w="9525">
                  <a:solidFill>
                    <a:schemeClr val="bg1"/>
                  </a:solidFill>
                  <a:prstDash val="solid"/>
                </a:ln>
                <a:effectLst>
                  <a:outerShdw blurRad="12700" dist="38100" dir="2700000" algn="tl" rotWithShape="0">
                    <a:schemeClr val="bg1">
                      <a:lumMod val="50000"/>
                    </a:schemeClr>
                  </a:outerShdw>
                </a:effectLst>
                <a:latin typeface="Courgette" panose="02000603070400060004" pitchFamily="2" charset="0"/>
              </a:rPr>
              <a:t>Cathédrale</a:t>
            </a:r>
          </a:p>
          <a:p>
            <a:r>
              <a:rPr lang="fr-FR" sz="4000" b="1" dirty="0" smtClean="0">
                <a:ln w="9525">
                  <a:solidFill>
                    <a:schemeClr val="bg1"/>
                  </a:solidFill>
                  <a:prstDash val="solid"/>
                </a:ln>
                <a:effectLst>
                  <a:outerShdw blurRad="12700" dist="38100" dir="2700000" algn="tl" rotWithShape="0">
                    <a:schemeClr val="bg1">
                      <a:lumMod val="50000"/>
                    </a:schemeClr>
                  </a:outerShdw>
                </a:effectLst>
                <a:latin typeface="Courgette" panose="02000603070400060004" pitchFamily="2" charset="0"/>
              </a:rPr>
              <a:t> </a:t>
            </a:r>
          </a:p>
          <a:p>
            <a:r>
              <a:rPr lang="fr-FR" sz="4000" b="1" dirty="0" smtClean="0">
                <a:ln w="9525">
                  <a:solidFill>
                    <a:schemeClr val="bg1"/>
                  </a:solidFill>
                  <a:prstDash val="solid"/>
                </a:ln>
                <a:effectLst>
                  <a:outerShdw blurRad="12700" dist="38100" dir="2700000" algn="tl" rotWithShape="0">
                    <a:schemeClr val="bg1">
                      <a:lumMod val="50000"/>
                    </a:schemeClr>
                  </a:outerShdw>
                </a:effectLst>
                <a:latin typeface="Courgette" panose="02000603070400060004" pitchFamily="2" charset="0"/>
              </a:rPr>
              <a:t>      De</a:t>
            </a:r>
          </a:p>
          <a:p>
            <a:r>
              <a:rPr lang="fr-FR" sz="4000" b="1" dirty="0" smtClean="0">
                <a:ln w="9525">
                  <a:solidFill>
                    <a:schemeClr val="bg1"/>
                  </a:solidFill>
                  <a:prstDash val="solid"/>
                </a:ln>
                <a:effectLst>
                  <a:outerShdw blurRad="12700" dist="38100" dir="2700000" algn="tl" rotWithShape="0">
                    <a:schemeClr val="bg1">
                      <a:lumMod val="50000"/>
                    </a:schemeClr>
                  </a:outerShdw>
                </a:effectLst>
                <a:latin typeface="Courgette" panose="02000603070400060004" pitchFamily="2" charset="0"/>
              </a:rPr>
              <a:t>Maguelone</a:t>
            </a:r>
            <a:endParaRPr lang="fr-FR" sz="4000" b="1" dirty="0">
              <a:ln w="9525">
                <a:solidFill>
                  <a:schemeClr val="bg1"/>
                </a:solidFill>
                <a:prstDash val="solid"/>
              </a:ln>
              <a:effectLst>
                <a:outerShdw blurRad="12700" dist="38100" dir="2700000" algn="tl" rotWithShape="0">
                  <a:schemeClr val="bg1">
                    <a:lumMod val="50000"/>
                  </a:schemeClr>
                </a:outerShdw>
              </a:effectLst>
              <a:latin typeface="Courgette" panose="02000603070400060004" pitchFamily="2" charset="0"/>
            </a:endParaRPr>
          </a:p>
        </p:txBody>
      </p:sp>
    </p:spTree>
  </p:cSld>
  <p:clrMapOvr>
    <a:masterClrMapping/>
  </p:clrMapOvr>
  <p:transition>
    <p:sndAc>
      <p:stSnd>
        <p:snd r:embed="rId2" name="Cathar Rhythm   Era   The Very Best Of.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179388" y="260350"/>
          <a:ext cx="4320480" cy="6262872"/>
        </p:xfrm>
        <a:graphic>
          <a:graphicData uri="http://schemas.openxmlformats.org/drawingml/2006/table">
            <a:tbl>
              <a:tblPr/>
              <a:tblGrid>
                <a:gridCol w="2160240">
                  <a:extLst>
                    <a:ext uri="{9D8B030D-6E8A-4147-A177-3AD203B41FA5}">
                      <a16:colId xmlns:a16="http://schemas.microsoft.com/office/drawing/2014/main" val="20000"/>
                    </a:ext>
                  </a:extLst>
                </a:gridCol>
                <a:gridCol w="2160240">
                  <a:extLst>
                    <a:ext uri="{9D8B030D-6E8A-4147-A177-3AD203B41FA5}">
                      <a16:colId xmlns:a16="http://schemas.microsoft.com/office/drawing/2014/main" val="20001"/>
                    </a:ext>
                  </a:extLst>
                </a:gridCol>
              </a:tblGrid>
              <a:tr h="516057">
                <a:tc>
                  <a:txBody>
                    <a:bodyPr/>
                    <a:lstStyle/>
                    <a:p>
                      <a:r>
                        <a:rPr lang="fr-FR" sz="1800" dirty="0" smtClean="0"/>
                        <a:t>Culte</a:t>
                      </a:r>
                      <a:endParaRPr lang="fr-FR" sz="1800" dirty="0"/>
                    </a:p>
                  </a:txBody>
                  <a:tcPr marL="84667" marR="84667" marT="42333" marB="42333" anchor="ctr">
                    <a:lnL>
                      <a:noFill/>
                    </a:lnL>
                    <a:lnR>
                      <a:noFill/>
                    </a:lnR>
                    <a:lnT>
                      <a:noFill/>
                    </a:lnT>
                    <a:lnB>
                      <a:noFill/>
                    </a:lnB>
                  </a:tcPr>
                </a:tc>
                <a:tc>
                  <a:txBody>
                    <a:bodyPr/>
                    <a:lstStyle/>
                    <a:p>
                      <a:r>
                        <a:rPr lang="fr-FR" sz="1800" dirty="0">
                          <a:hlinkClick r:id="rId2" tooltip="Catholique romain"/>
                        </a:rPr>
                        <a:t>Catholique romain</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0"/>
                  </a:ext>
                </a:extLst>
              </a:tr>
              <a:tr h="516057">
                <a:tc>
                  <a:txBody>
                    <a:bodyPr/>
                    <a:lstStyle/>
                    <a:p>
                      <a:r>
                        <a:rPr lang="fr-FR" sz="1800" dirty="0"/>
                        <a:t>Type</a:t>
                      </a:r>
                    </a:p>
                  </a:txBody>
                  <a:tcPr marL="84667" marR="84667" marT="42333" marB="42333" anchor="ctr">
                    <a:lnL>
                      <a:noFill/>
                    </a:lnL>
                    <a:lnR>
                      <a:noFill/>
                    </a:lnR>
                    <a:lnT>
                      <a:noFill/>
                    </a:lnT>
                    <a:lnB>
                      <a:noFill/>
                    </a:lnB>
                  </a:tcPr>
                </a:tc>
                <a:tc>
                  <a:txBody>
                    <a:bodyPr/>
                    <a:lstStyle/>
                    <a:p>
                      <a:r>
                        <a:rPr lang="fr-FR" sz="1800" dirty="0"/>
                        <a:t>Ancienne </a:t>
                      </a:r>
                      <a:r>
                        <a:rPr lang="fr-FR" sz="1800" dirty="0">
                          <a:hlinkClick r:id="rId3" tooltip="Cathédrale"/>
                        </a:rPr>
                        <a:t>cathédrale</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1"/>
                  </a:ext>
                </a:extLst>
              </a:tr>
              <a:tr h="516057">
                <a:tc>
                  <a:txBody>
                    <a:bodyPr/>
                    <a:lstStyle/>
                    <a:p>
                      <a:r>
                        <a:rPr lang="fr-FR" sz="1800" dirty="0"/>
                        <a:t>Rattachement</a:t>
                      </a:r>
                    </a:p>
                  </a:txBody>
                  <a:tcPr marL="84667" marR="84667" marT="42333" marB="42333" anchor="ctr">
                    <a:lnL>
                      <a:noFill/>
                    </a:lnL>
                    <a:lnR>
                      <a:noFill/>
                    </a:lnR>
                    <a:lnT>
                      <a:noFill/>
                    </a:lnT>
                    <a:lnB>
                      <a:noFill/>
                    </a:lnB>
                  </a:tcPr>
                </a:tc>
                <a:tc>
                  <a:txBody>
                    <a:bodyPr/>
                    <a:lstStyle/>
                    <a:p>
                      <a:r>
                        <a:rPr lang="fr-FR" sz="1800" dirty="0">
                          <a:hlinkClick r:id="rId4" tooltip="Diocèse de Montpellier"/>
                        </a:rPr>
                        <a:t>Diocèse de Montpellier</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2"/>
                  </a:ext>
                </a:extLst>
              </a:tr>
              <a:tr h="516057">
                <a:tc>
                  <a:txBody>
                    <a:bodyPr/>
                    <a:lstStyle/>
                    <a:p>
                      <a:r>
                        <a:rPr lang="fr-FR" sz="1800" dirty="0"/>
                        <a:t>Début de la construction</a:t>
                      </a:r>
                    </a:p>
                  </a:txBody>
                  <a:tcPr marL="84667" marR="84667" marT="42333" marB="42333" anchor="ctr">
                    <a:lnL>
                      <a:noFill/>
                    </a:lnL>
                    <a:lnR>
                      <a:noFill/>
                    </a:lnR>
                    <a:lnT>
                      <a:noFill/>
                    </a:lnT>
                    <a:lnB>
                      <a:noFill/>
                    </a:lnB>
                  </a:tcPr>
                </a:tc>
                <a:tc>
                  <a:txBody>
                    <a:bodyPr/>
                    <a:lstStyle/>
                    <a:p>
                      <a:r>
                        <a:rPr lang="fr-FR" sz="1800" dirty="0">
                          <a:hlinkClick r:id="rId5" tooltip="XIIe siècle"/>
                        </a:rPr>
                        <a:t>XII</a:t>
                      </a:r>
                      <a:r>
                        <a:rPr lang="fr-FR" sz="1800" baseline="30000" dirty="0">
                          <a:hlinkClick r:id="rId5" tooltip="XIIe siècle"/>
                        </a:rPr>
                        <a:t>e</a:t>
                      </a:r>
                      <a:r>
                        <a:rPr lang="fr-FR" sz="1800" dirty="0">
                          <a:hlinkClick r:id="rId5" tooltip="XIIe siècle"/>
                        </a:rPr>
                        <a:t> siècle</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3"/>
                  </a:ext>
                </a:extLst>
              </a:tr>
              <a:tr h="516057">
                <a:tc>
                  <a:txBody>
                    <a:bodyPr/>
                    <a:lstStyle/>
                    <a:p>
                      <a:r>
                        <a:rPr lang="fr-FR" sz="1800" dirty="0"/>
                        <a:t>Fin des travaux</a:t>
                      </a:r>
                    </a:p>
                  </a:txBody>
                  <a:tcPr marL="84667" marR="84667" marT="42333" marB="42333" anchor="ctr">
                    <a:lnL>
                      <a:noFill/>
                    </a:lnL>
                    <a:lnR>
                      <a:noFill/>
                    </a:lnR>
                    <a:lnT>
                      <a:noFill/>
                    </a:lnT>
                    <a:lnB>
                      <a:noFill/>
                    </a:lnB>
                  </a:tcPr>
                </a:tc>
                <a:tc>
                  <a:txBody>
                    <a:bodyPr/>
                    <a:lstStyle/>
                    <a:p>
                      <a:r>
                        <a:rPr lang="fr-FR" sz="1800" dirty="0">
                          <a:hlinkClick r:id="rId6" tooltip="XIIIe siècle"/>
                        </a:rPr>
                        <a:t>XIII</a:t>
                      </a:r>
                      <a:r>
                        <a:rPr lang="fr-FR" sz="1800" baseline="30000" dirty="0">
                          <a:hlinkClick r:id="rId6" tooltip="XIIIe siècle"/>
                        </a:rPr>
                        <a:t>e</a:t>
                      </a:r>
                      <a:r>
                        <a:rPr lang="fr-FR" sz="1800" dirty="0">
                          <a:hlinkClick r:id="rId6" tooltip="XIIIe siècle"/>
                        </a:rPr>
                        <a:t> siècle</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4"/>
                  </a:ext>
                </a:extLst>
              </a:tr>
              <a:tr h="516057">
                <a:tc>
                  <a:txBody>
                    <a:bodyPr/>
                    <a:lstStyle/>
                    <a:p>
                      <a:r>
                        <a:rPr lang="fr-FR" sz="1800" dirty="0"/>
                        <a:t>Style dominant</a:t>
                      </a:r>
                    </a:p>
                  </a:txBody>
                  <a:tcPr marL="84667" marR="84667" marT="42333" marB="42333" anchor="ctr">
                    <a:lnL>
                      <a:noFill/>
                    </a:lnL>
                    <a:lnR>
                      <a:noFill/>
                    </a:lnR>
                    <a:lnT>
                      <a:noFill/>
                    </a:lnT>
                    <a:lnB>
                      <a:noFill/>
                    </a:lnB>
                  </a:tcPr>
                </a:tc>
                <a:tc>
                  <a:txBody>
                    <a:bodyPr/>
                    <a:lstStyle/>
                    <a:p>
                      <a:r>
                        <a:rPr lang="fr-FR" sz="1800" dirty="0">
                          <a:hlinkClick r:id="rId7" tooltip="Art roman"/>
                        </a:rPr>
                        <a:t>Roman</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5"/>
                  </a:ext>
                </a:extLst>
              </a:tr>
              <a:tr h="516057">
                <a:tc>
                  <a:txBody>
                    <a:bodyPr/>
                    <a:lstStyle/>
                    <a:p>
                      <a:r>
                        <a:rPr lang="fr-FR" sz="1800" dirty="0"/>
                        <a:t>Protection</a:t>
                      </a:r>
                    </a:p>
                  </a:txBody>
                  <a:tcPr marL="84667" marR="84667" marT="42333" marB="42333" anchor="ctr">
                    <a:lnL>
                      <a:noFill/>
                    </a:lnL>
                    <a:lnR>
                      <a:noFill/>
                    </a:lnR>
                    <a:lnT>
                      <a:noFill/>
                    </a:lnT>
                    <a:lnB>
                      <a:noFill/>
                    </a:lnB>
                  </a:tcPr>
                </a:tc>
                <a:tc>
                  <a:txBody>
                    <a:bodyPr/>
                    <a:lstStyle/>
                    <a:p>
                      <a:r>
                        <a:rPr lang="fr-FR" sz="1800" dirty="0"/>
                        <a:t> </a:t>
                      </a:r>
                      <a:r>
                        <a:rPr lang="fr-FR" sz="1800" dirty="0">
                          <a:hlinkClick r:id="rId8" tooltip="Monument historique (France)"/>
                        </a:rPr>
                        <a:t>Classé MH</a:t>
                      </a:r>
                      <a:r>
                        <a:rPr lang="fr-FR" sz="1800" dirty="0"/>
                        <a:t> (</a:t>
                      </a:r>
                      <a:r>
                        <a:rPr lang="fr-FR" sz="1800" dirty="0">
                          <a:hlinkClick r:id="rId9" tooltip="1840"/>
                        </a:rPr>
                        <a:t>1840</a:t>
                      </a:r>
                      <a:r>
                        <a:rPr lang="fr-FR" sz="1800" dirty="0"/>
                        <a:t>)</a:t>
                      </a:r>
                    </a:p>
                  </a:txBody>
                  <a:tcPr marL="84667" marR="84667" marT="42333" marB="42333" anchor="ctr">
                    <a:lnL>
                      <a:noFill/>
                    </a:lnL>
                    <a:lnR>
                      <a:noFill/>
                    </a:lnR>
                    <a:lnT>
                      <a:noFill/>
                    </a:lnT>
                    <a:lnB>
                      <a:noFill/>
                    </a:lnB>
                  </a:tcPr>
                </a:tc>
                <a:extLst>
                  <a:ext uri="{0D108BD9-81ED-4DB2-BD59-A6C34878D82A}">
                    <a16:rowId xmlns:a16="http://schemas.microsoft.com/office/drawing/2014/main" val="10006"/>
                  </a:ext>
                </a:extLst>
              </a:tr>
              <a:tr h="516057">
                <a:tc>
                  <a:txBody>
                    <a:bodyPr/>
                    <a:lstStyle/>
                    <a:p>
                      <a:r>
                        <a:rPr lang="fr-FR" sz="1800" dirty="0"/>
                        <a:t>Pays</a:t>
                      </a:r>
                    </a:p>
                  </a:txBody>
                  <a:tcPr marL="84667" marR="84667" marT="42333" marB="42333" anchor="ctr">
                    <a:lnL>
                      <a:noFill/>
                    </a:lnL>
                    <a:lnR>
                      <a:noFill/>
                    </a:lnR>
                    <a:lnT>
                      <a:noFill/>
                    </a:lnT>
                    <a:lnB>
                      <a:noFill/>
                    </a:lnB>
                  </a:tcPr>
                </a:tc>
                <a:tc>
                  <a:txBody>
                    <a:bodyPr/>
                    <a:lstStyle/>
                    <a:p>
                      <a:r>
                        <a:rPr lang="fr-FR" sz="1800" dirty="0"/>
                        <a:t> </a:t>
                      </a:r>
                      <a:r>
                        <a:rPr lang="fr-FR" sz="1800" dirty="0">
                          <a:hlinkClick r:id="rId10" tooltip="France"/>
                        </a:rPr>
                        <a:t>France</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7"/>
                  </a:ext>
                </a:extLst>
              </a:tr>
              <a:tr h="516057">
                <a:tc>
                  <a:txBody>
                    <a:bodyPr/>
                    <a:lstStyle/>
                    <a:p>
                      <a:r>
                        <a:rPr lang="fr-FR" sz="1800" dirty="0"/>
                        <a:t>Région</a:t>
                      </a:r>
                    </a:p>
                  </a:txBody>
                  <a:tcPr marL="84667" marR="84667" marT="42333" marB="42333" anchor="ctr">
                    <a:lnL>
                      <a:noFill/>
                    </a:lnL>
                    <a:lnR>
                      <a:noFill/>
                    </a:lnR>
                    <a:lnT>
                      <a:noFill/>
                    </a:lnT>
                    <a:lnB>
                      <a:noFill/>
                    </a:lnB>
                  </a:tcPr>
                </a:tc>
                <a:tc>
                  <a:txBody>
                    <a:bodyPr/>
                    <a:lstStyle/>
                    <a:p>
                      <a:r>
                        <a:rPr lang="fr-FR" sz="1800" dirty="0">
                          <a:hlinkClick r:id="rId11" tooltip="Languedoc-Roussillon"/>
                        </a:rPr>
                        <a:t>Languedoc-Roussillon</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8"/>
                  </a:ext>
                </a:extLst>
              </a:tr>
              <a:tr h="516057">
                <a:tc>
                  <a:txBody>
                    <a:bodyPr/>
                    <a:lstStyle/>
                    <a:p>
                      <a:r>
                        <a:rPr lang="fr-FR" sz="1800" dirty="0"/>
                        <a:t>Département</a:t>
                      </a:r>
                    </a:p>
                  </a:txBody>
                  <a:tcPr marL="84667" marR="84667" marT="42333" marB="42333" anchor="ctr">
                    <a:lnL>
                      <a:noFill/>
                    </a:lnL>
                    <a:lnR>
                      <a:noFill/>
                    </a:lnR>
                    <a:lnT>
                      <a:noFill/>
                    </a:lnT>
                    <a:lnB>
                      <a:noFill/>
                    </a:lnB>
                  </a:tcPr>
                </a:tc>
                <a:tc>
                  <a:txBody>
                    <a:bodyPr/>
                    <a:lstStyle/>
                    <a:p>
                      <a:r>
                        <a:rPr lang="fr-FR" sz="1800" dirty="0">
                          <a:hlinkClick r:id="rId12" tooltip="Hérault (département)"/>
                        </a:rPr>
                        <a:t>Hérault</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09"/>
                  </a:ext>
                </a:extLst>
              </a:tr>
              <a:tr h="516057">
                <a:tc>
                  <a:txBody>
                    <a:bodyPr/>
                    <a:lstStyle/>
                    <a:p>
                      <a:r>
                        <a:rPr lang="fr-FR" sz="1800" dirty="0"/>
                        <a:t>Commune</a:t>
                      </a:r>
                    </a:p>
                  </a:txBody>
                  <a:tcPr marL="84667" marR="84667" marT="42333" marB="42333" anchor="ctr">
                    <a:lnL>
                      <a:noFill/>
                    </a:lnL>
                    <a:lnR>
                      <a:noFill/>
                    </a:lnR>
                    <a:lnT>
                      <a:noFill/>
                    </a:lnT>
                    <a:lnB>
                      <a:noFill/>
                    </a:lnB>
                  </a:tcPr>
                </a:tc>
                <a:tc>
                  <a:txBody>
                    <a:bodyPr/>
                    <a:lstStyle/>
                    <a:p>
                      <a:r>
                        <a:rPr lang="fr-FR" sz="1800" dirty="0">
                          <a:hlinkClick r:id="rId13" tooltip="Villeneuve-lès-Maguelone"/>
                        </a:rPr>
                        <a:t>Villeneuve-lès-Maguelone</a:t>
                      </a:r>
                      <a:endParaRPr lang="fr-FR" sz="1800" dirty="0"/>
                    </a:p>
                  </a:txBody>
                  <a:tcPr marL="84667" marR="84667" marT="42333" marB="42333"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8217" name="Picture 1" descr="http://upload.wikimedia.org/wikipedia/commons/thumb/5/5e/Logo_monument_historique_-_rouge_sans_texte.svg/18px-Logo_monument_historique_-_rouge_sans_texte.svg.png"/>
          <p:cNvPicPr>
            <a:picLocks noChangeAspect="1" noChangeArrowheads="1"/>
          </p:cNvPicPr>
          <p:nvPr/>
        </p:nvPicPr>
        <p:blipFill>
          <a:blip r:embed="rId14" cstate="email"/>
          <a:srcRect/>
          <a:stretch>
            <a:fillRect/>
          </a:stretch>
        </p:blipFill>
        <p:spPr bwMode="auto">
          <a:xfrm>
            <a:off x="4356100" y="981075"/>
            <a:ext cx="171450" cy="171450"/>
          </a:xfrm>
          <a:prstGeom prst="rect">
            <a:avLst/>
          </a:prstGeom>
          <a:noFill/>
          <a:ln w="9525">
            <a:noFill/>
            <a:miter lim="800000"/>
            <a:headEnd/>
            <a:tailEnd/>
          </a:ln>
        </p:spPr>
      </p:pic>
      <p:pic>
        <p:nvPicPr>
          <p:cNvPr id="8218" name="Picture 2" descr="Drapeau de la France"/>
          <p:cNvPicPr>
            <a:picLocks noChangeAspect="1" noChangeArrowheads="1"/>
          </p:cNvPicPr>
          <p:nvPr/>
        </p:nvPicPr>
        <p:blipFill>
          <a:blip r:embed="rId15" cstate="email"/>
          <a:srcRect/>
          <a:stretch>
            <a:fillRect/>
          </a:stretch>
        </p:blipFill>
        <p:spPr bwMode="auto">
          <a:xfrm>
            <a:off x="4356100" y="476250"/>
            <a:ext cx="190500" cy="123825"/>
          </a:xfrm>
          <a:prstGeom prst="rect">
            <a:avLst/>
          </a:prstGeom>
          <a:noFill/>
          <a:ln w="9525">
            <a:noFill/>
            <a:miter lim="800000"/>
            <a:headEnd/>
            <a:tailEnd/>
          </a:ln>
        </p:spPr>
      </p:pic>
      <p:pic>
        <p:nvPicPr>
          <p:cNvPr id="8219" name="Picture 4" descr="http://www.palavaslesflots.com/pictures/0000/9028/HPIM3746_large.JPG"/>
          <p:cNvPicPr>
            <a:picLocks noChangeAspect="1" noChangeArrowheads="1"/>
          </p:cNvPicPr>
          <p:nvPr/>
        </p:nvPicPr>
        <p:blipFill>
          <a:blip r:embed="rId16" cstate="email"/>
          <a:srcRect/>
          <a:stretch>
            <a:fillRect/>
          </a:stretch>
        </p:blipFill>
        <p:spPr bwMode="auto">
          <a:xfrm>
            <a:off x="5940425" y="188913"/>
            <a:ext cx="3203575" cy="2735262"/>
          </a:xfrm>
          <a:prstGeom prst="rect">
            <a:avLst/>
          </a:prstGeom>
          <a:noFill/>
          <a:ln w="9525">
            <a:noFill/>
            <a:miter lim="800000"/>
            <a:headEnd/>
            <a:tailEnd/>
          </a:ln>
        </p:spPr>
      </p:pic>
      <p:pic>
        <p:nvPicPr>
          <p:cNvPr id="8220" name="Picture 10" descr="http://www.compagnons-de-maguelone.org/images/accueil/aerien4.jpg"/>
          <p:cNvPicPr>
            <a:picLocks noChangeAspect="1" noChangeArrowheads="1"/>
          </p:cNvPicPr>
          <p:nvPr/>
        </p:nvPicPr>
        <p:blipFill>
          <a:blip r:embed="rId17" cstate="email"/>
          <a:srcRect/>
          <a:stretch>
            <a:fillRect/>
          </a:stretch>
        </p:blipFill>
        <p:spPr bwMode="auto">
          <a:xfrm>
            <a:off x="4572000" y="3068638"/>
            <a:ext cx="4572000" cy="35290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179388" y="0"/>
            <a:ext cx="8964612" cy="6862763"/>
          </a:xfrm>
          <a:prstGeom prst="rect">
            <a:avLst/>
          </a:prstGeom>
          <a:noFill/>
          <a:ln w="9525">
            <a:noFill/>
            <a:miter lim="800000"/>
            <a:headEnd/>
            <a:tailEnd/>
          </a:ln>
        </p:spPr>
        <p:txBody>
          <a:bodyPr>
            <a:spAutoFit/>
          </a:bodyPr>
          <a:lstStyle/>
          <a:p>
            <a:r>
              <a:rPr lang="fr-FR" sz="2000" b="1" dirty="0">
                <a:latin typeface="Calibri" pitchFamily="34" charset="0"/>
              </a:rPr>
              <a:t>Haut lieu de la Chrétienté</a:t>
            </a:r>
          </a:p>
          <a:p>
            <a:r>
              <a:rPr lang="fr-FR" sz="2000" dirty="0">
                <a:latin typeface="Calibri" pitchFamily="34" charset="0"/>
              </a:rPr>
              <a:t>A quatre kilomètres de Palavas-les-Flots se dresse sur une île aujourd’hui reliée au continent par un cordon littoral, l’imposante masse de la cathédrale de Maguelone, l’un des plus haut lieu de la chrétienté en Languedoc Méditerranéen.</a:t>
            </a:r>
          </a:p>
          <a:p>
            <a:r>
              <a:rPr lang="fr-FR" sz="2000" b="1" dirty="0">
                <a:latin typeface="Calibri" pitchFamily="34" charset="0"/>
              </a:rPr>
              <a:t>Un site exceptionnel</a:t>
            </a:r>
          </a:p>
          <a:p>
            <a:r>
              <a:rPr lang="fr-FR" sz="2000" dirty="0">
                <a:latin typeface="Calibri" pitchFamily="34" charset="0"/>
              </a:rPr>
              <a:t>Le domaine de Maguelone est situé dans une zone protégée du littoral. En abordant l’île, le visiteur découvre un site exceptionnel. La cathédrale trône au cœur d’un îlot arboré, cerné de vignes et d’étangs à proximité immédiate de la plage.</a:t>
            </a:r>
          </a:p>
          <a:p>
            <a:r>
              <a:rPr lang="fr-FR" sz="2000" b="1" dirty="0">
                <a:latin typeface="Calibri" pitchFamily="34" charset="0"/>
              </a:rPr>
              <a:t>Une cathédrale romane du XII – XIII siècles</a:t>
            </a:r>
          </a:p>
          <a:p>
            <a:r>
              <a:rPr lang="fr-FR" sz="2000" dirty="0">
                <a:latin typeface="Calibri" pitchFamily="34" charset="0"/>
              </a:rPr>
              <a:t>Monument historique de style roman d’une grande pureté, plusieurs fois détruit et reconstruit, la cathédrale fut le siège de l’évêché pendant un millénaire, du VI au XVIème siècles. Après une histoire tourmentée, Maguelone a retrouvé sa vocation de terre d’accueil et d’hospitalité</a:t>
            </a:r>
          </a:p>
          <a:p>
            <a:r>
              <a:rPr lang="fr-FR" sz="2000" dirty="0">
                <a:latin typeface="Calibri" pitchFamily="34" charset="0"/>
              </a:rPr>
              <a:t>Depuis 1969, un Centre d’Aide par le Travail (C.A.T.) et un foyer, fondés et gérés par l’Association des Compagnons de Maguelone, ont été installés dans les anciens bâtiments agricoles. Destinés à favoriser la réinsertion dans la vie professionnelle et sociale d’adultes handicapés, ils bénéficient d’un environnement exceptionnel. Soixante-dix jeunes peuvent ainsi mener une vie active, accompagnés par une équipe médicaux-éducative. Les activités du centre se partagent entre l’exploitation du domaine agricole qui entoure la cathédrale, la conchyliculture,. L’association des Compagnons de Maguelone s’efforce de maintenir ce site en parfait état et de le restaurer.</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descr="data:image/jpeg;base64,/9j/4AAQSkZJRgABAQAAAQABAAD/2wCEAAkGBhQSERQUEhQVFRUWGBQaGBcXGRccGBgYGBcYGhgXFxoXHCYeGhkjHRcYHy8gJCcpLCwsFR8xNTAqNSYrLCkBCQoKDgwOGg8PGi8kHyQsLCksLCwsLCwsKSwsLCwsLCwsLCwsKSwsLCwsLCwpLCwsLCwsLCwsLCksLCwsLCwsLP/AABEIAMIBBAMBIgACEQEDEQH/xAAbAAABBQEBAAAAAAAAAAAAAAACAAEDBAUGB//EAEYQAAEDAgMFBQQGBwcDBQAAAAEAAhEDIQQSMQUiQVFhBhNxgZEyobHwFCNCUsHRM2JygpLh8QcVQ1OistIWJGNEZHPCw//EABoBAAMBAQEBAAAAAAAAAAAAAAABAgMEBQb/xAAyEQACAQIEBAMIAgIDAAAAAAAAAQIDERIhMVEEExRBMpGhBSJCUmGBsfBxwdHhFUPx/9oADAMBAAIRAxEAPwDYY1TtUbAFK1wXoo8QlYFK1qhFQc0baoTETgIoCiD0RcgAgQnzjgFFAShAyU1PFI1OnwUeRIDqkAU9E2ZLL1TZeqLsYpKIOKaE4B5pXHZC8fgqFbatNphwqDxbHxV/KeaUdSpld6MqKS1Rmf8AUFL9f+Efmn/v+lEw/wBB+a0BRHIT4BFkWdqnzehpen8vqZdXtGwAkMeYveB+J+Cp1e0dR263LT63cfXQLedTTd182UShUfx+hanTXw+pg7IwOZx0cXDmLAePG60G4Kno4ZfElXHMH6vuUbqTOIafT8FyS4FvSR2Q49RVsJVc3DiQSD4Ez7lC2lhwZax58A8j/VZaLXNHFvmQon7YpB2XO31EeZGino4R8c2X105eCJUdhwdKLvOB8SpBhav2Tk8XF3uIj3q99Jb95t+oCA4tvFzf4m/mumHC0o5qT8zlqcXWnk0vIma+wmJ6JByqux9Mfbb/ABBCdpU/vs/iauvFFdzjwyedi7nPNFnWadrUok1GRp7Q1QHbNH/NZ6hTzI7hy5bGoaiY1FlP2xSGtQBV6naSgLd4PJLnQ3K5E9mbnedUlzx7U0PvO8mkpJc6G4+RPYt0i4cQ71B/EKw2sOUeNvTgfIqMMUppEAkiw11MXi8aXWjio6St6/vmZKTlrG/8f6/wFZOCqrWUyZBg/qyD0sFap4Mx+ka39stPuMuWbq4dWvM0VPF2a+wYPVOo8DiQSZZmyxBDHZTrmjf+OkgosRtfK4tFOlTcdM4EjmN6xWT4q3w/0bR4a68X9hwiDCXZR7XIa+YVdvaBzrCqLiIJIHuAaLcIVbvW8arnkxOVpPCNTE2Ch8XLZedzVcIvr5W/JrHCOAkwPEtHuJVWriWNgueIIJBEkGCQfZGshU+9pDSnUJjUuDbdYM+SejjOVJjY5y70WfUVZaeiL6alHX1ZJ/etP/yO09llvUkJ6ePc42oVgOZAHLqdb+ic7QqO+0G+AH4kqM1Hn2nuPgY+AVJcRL9Qn08e69X/AGG92INm0Q2Q67nix+zbLoVA2hiSAXvYwxfeZrPCG6RzTtwbep8XOPxKNmEYDZo9FXJrvv6sjn8Ou3oiEkgHNiWa/ePPTdAVevcGMWRyhtQx/qutEUmi/FGSE+lqPWX5F1dJaR/BifRxEHFV56UjfwzHqk/CggDvcRIOopjw5+a25TgJ9HL5vQXWx7R9TG+gX1xOkXbSA8blE3Z4IIIrX60JE8r9FrpBHRrcXXPtExaWw2NJI74kyIL2HXjYapO2M1zcpa+P/kv6in7ltlNHQJ9JHdk9ZPZepmswAEfVuMf+Q/8ABPitnMeAMjyLa1XaC8WC0COgTFiOlgtw6yo9ii3DAH9GI4TUfZOcIyMppNjlncVcyJu65gI6eAurqGcNnN/y6cAR9vQ8PaQVNjUzE0aNhA3XafxLX7sJdynyKf62T1VTf0RkDYbP8qgPCn/NSM2IJs2kDbSmy0aaharWdUYaeaOTT29WHU1N/RGezZhH3fHIz8kZwDps6PBrPyWgAnARyobC589/wZrsG777vQfkktOQkny4bBzp7me3BAAlxABm7pETOhqOaBE8AoKuKpBpGb2gWvyh2Z9xdxa0A6c+vFBh9mU2xz/HmpxRpgyGieawXDTev+TolxEVkioHDVlNzjYS/lHMkmByVi+aQCAR7MnKLQbNE+G9xUsjkURcALwPErp5EEveb/Bgq0m8kvyRtYbEveXaSHuFuAIBhQvwj3GC6RwzXPhdXKbgePoka7A6J3jw1PprCU40Ws/MqLq3M40MjwHDcMy5loPOCYhaeP2jTNJzWNpCBRLCAAS4AiqHPAywTEXUtGk905KT9YlwyN8ZdqEeH7LbznPeGFwIIp6wZm5tMGJheZXrU4O8Zf2ejRpTmrSiZGFZWfOSmwxyew35Q10q0cJVAl1JwPjZblHs9QaIFME/eM5vGea5LtNXrUamXvHhuUlhz7wibAlvEG/OAJWMeOqzlaMjZ8FSiryRf+jVZ3WDzn8BCnZgapH6MzytHqYWhsjtC2qwEAkgAO3gb9fFXhjp+z71L4/iEy48DQkrowRga4/wT5OZ+aifRrj/ANM8/vM/5Lo/pZPD3pHEEcB70v8Aka+6K/46hscs81Rrha0cwAfgUTazovRrjj+jfPhYLpHYyNSz1A+KjftJo1ewebQrXtKv9DN+zaBztDaAdbLVaf1qbh8QrArgzrZaj9uUxrWpgftNUD+09DjiGfxArWPtKr8pjL2dR+axSNQc03edfeFLX7VYUjeq5vJx/BZ1XtBgosT5U36e5bR9oz7w/fIwl7Pp9qi/fuXg5F5rFPaLCAWbUPg2Pi9RP7T0I3adYHoW/wDIrVcc38DMJcFFf9iN+OqkDFy7dvF9qeZrvsteWnP0BsA7odeBUI7W1Bq0fCCNZ5LRcVF9mZS4aSV7pnYCiUQwp5rlKXbI/apmOhVqn2vpnUPHlPwKtV4PuZOlLY6M4Yc0PcDmsil2koOtnA8ZHxVpm0WHR7T5q1OL0ZDjJaoviiiDFTbWHMIs3VMktKJ1QdUEnmmM80igjVSQkpIAzaclHmiN7UxDQXH0bot6hhKIuKYP7UuPvlXG1ToGx7gvKn7Wfwx8z2oeyl8UvIw8Pgqh0Y/xfDR77+5W6ewHuu9zG/siT6uj4K/9KMxCjxmPy0nu5NdfrFlxT46vUdr2O2HA0afYwMRtzCUnOaRVqkWJi09LgID/AGhUm+xRfpwyN8jB0XHZBq7j4eKctAtyjiFu6MZeK7OPq3HKKS+x1b/7RTwofxP/ACao/wDr2vwo0x4lx/JcwMSBoQB880P0rqPLrwRyIbfkyfGVuz/B0j+3WJOjaQj9Vx06ZlyHaHtS/FvaKlsmb7OWSYvqXHTjzVl2Jsd4/DxXPHBhlSZfqdAAb3sSbm3JbU6UIu6QKtVnlJm5svaTqV6bnNJET0m4uPf0Wgdu1z/j1PWPgs7B4Uw4mZ13onw8lOxg4/BDUb6ENzismyRuOqHWrUI6vd+aBzzxc4+JJRhv8+QRkIyRnik9Wyn3QPD3fkmFPp10CtgJjTRiGlcrCny/D80u4VjL8/yTHWJE8pE+kpXLS+hGKXh8/PvTjDFSgeCWfmi48JF9FKXcqTvZCeQndkpELqE81PUh/wCk9oCA8a24VAPbtbNqOqElC6OqkpZaET8PlMEDpqQ7kQZghR89PQKzTxUAtLczTqDz5gjQ9fihrsF3N3mjWYlvRwnTqLIG4vsQZPm3z1Q931RvqdAmDymZe9uM2o9vsveIjQnj0lWBtWu3SoTrqAbekyocx0+fNA4nT+iak1oL+S7R7S12ACxj70zHUzqosb2mqvhwZlc0bpDjz0cIVUoMkD1mFXNla1xxUU72Lb+1+JJsI6ZR+aSouZ0b5kfiknzZF+58qPZaNPMeg955qy8wCfIJUqcAKHEOm3p56rwj6IBtgXcTYLF7X4nLh8vF7gB4DU/PJbpb6Ae8rhu2ePzVwwaUxH5/itqEcU0YcRPDTZhvnh+PxUZYb+KcP6/PzwRmmeXoDHgvUueCoMAs100Qih0Urm5W5iIAPzr4hC2q0k9DBuIkjmeOidxqLA+j3uqNfDh1QHPI0gNBOnC3DmgxmKgEG0yANZPA21BSwgG5maZM3sADwMWvfjZUty0uxdq1O7bnYSbwWkwBPXxn1UjcduZiL8gDPSw08UVQ7uV7XOaPtC4tGpE9LFVaeLBnum7wkNA/IJLNFLYmdtPLEgix9bW9Lqv9Pc8E5oAdHiOMc4spqmCxBgjDvf4U3GZ6EeUql9HqNq0mVqDqJcSBmYWAtMDQi4B1KaSKw2zNLOQ0xewInQzw5+arNrvbEbwcb5tW8/JdF2m2NSw9OM8vkODTBlpccsOIBEBjgbcV2+ArbPoUMM+rSpB9SmwhzmtJcS0STNzrcxF1F1a5WDOx5lUxY4CbgRIGp11V/s12V+k1KmV5eQRmmLB0x4C0T0XqX07BU2tc2hSDX54LKbL5AS46aCCjr7aYHsa1jQ1zC9xtmAmG7rRcG954KcVkVGnnY8+7T9kThQxwfnY7d0gtIEweBm9xy0CwTQPzP4r15u0KVQhjhmaSAQ5kj0K817a1aeGxeWk36t7Q5jeAMlrjJJMS0+qUXi0HVpOGplCjNhe3RO7DdPny8VYwYYS5zM2Un7RaSQRyEbo4aKbL82Tbsc0vdyM11P8Ap/VCWFX300DqCVx3M8BEyqQZGvTrz/LirRofPz4IX0fd82RcLdyJ1FrhLLO40wPeyf8AafIqu0/PIk3/AKFWiwcImyNwa/2jDvv8Dyz8/wBrXxRcTSl/JSvN49yaOR42J+KlrUCHQ4QYmLEHqCNfJRFt4En54pmTTWTALSJn50lROMHS0fPmpgy97G/PlCjNOYzQR7vCOCADA5pkD6Ym/wAY6JJBY7o9uap0psjhcn1i0qs/tlW1ApjlYk+NysI1P6X+PLRNntpyv88PyUcmGx1PiKl/EaVXtJiT/ikTyDR+Cz62IL3FznZi7UkCT58/yQF3yOoRMvfwmx1Og01KpRUdEQ5Tnq2R1sRka5xO7F5m/S1rws7D7bc46ACJseWmvrdNjK1OrDnmzT7JdDTJiREQfyTUcA3vMrZBIsT7In92XAyPXitopLUFEsYj6whwfpMgm3QkR7+i0aPZupldWc6mwkDI10hzy23sjgefRWsHs2lg4diX03OLczWsa5xjncTHKVlY3axr15oh5aYEEAEBoi0E209VGJy8Om51KngWeuxNtuqabm933dJobcgAFzxAzDiROl+qyG1YLZcSDEk3IcTxPr71vbU7NOrU2lz2Nc0GxDi+CAQAGzeeCzNn0+7zNcxoqRIztIJ5yCSQOAiNE4OKWRFSMlmx8DXLTOcEe1vDXm0mII1Cj2PXbTqh9K2VxM8uk8uF1BiB3vsuyBokgA6QL3P4qDCYYtLg2XAwRYgHjB5WHvWiSMvqdm3ti9tfM974DQ10BpsXF27uwTBF41WJtDbZxNSa7zeQxzgJa2SQIi3kodmNA3XUzJJOYk6CwAB4eCtbO2fSL6j3uJbADQ3IOP2i8GDYXEHXmotFaIu8pZXK/avGd5XNSbvixkZQBAAm3yV0OJ23hn4bZxdle5rHMe2SHNDRF40AMHrCoYuphDhnMc2r3jQXMl7XbxvlMNnhETAlYdPBU2EVMr8xcC0ZREm0EEXEAm3Eqr3igtZnRbZ7QVXNbSaG92zvMp4vzyCOQ3TEdVY2ztJlJ1JzS8VRRpFrScwaQBkbYZjqSQdbclzmNxJ7pj3S0gmBBmb6SPmEdCuXgkEGAJBN5AvCmwHZ7J27/wBsS97g/vqMZiZAztLhe5EA+iye2eEbiXh4cWBjS0NEG2dzocehPwWLhKhM5iXEAktE2OoE6WifJWMW5pYZBdce1GUt4iQZN4jhBU2aZS0sBs+mO9a1vBoa0HQSNSOZuesra2ngHUnkOIMQZGl+PQLn3USCatO7m+y1oBa0AbwzToBfQ8l1uM2Q/aLKFZzu7aW3awHMbxfMQOHXXRRN5q7yGqXMujIN+J4aafP5pOZytbr89VqbQ/s0qMM4Svnj/DfDH8hf2T5gKCn2Ex+Qy2Xcg6nz8dCleL0Zn08kZzhYx09dPX+aGOca9FbxPZXaLSPqT47uUDiTDoFuPRa2y+xdR+7VrMDjmIDGlwB1EkkcuCUmo6sqNCcs0jm3NUT/AJuOPktfbvZbGYciGCs0nWiHuMc3NAlvwWO/B4sAn6LVBtA7upHXVquKxK6IcJLUdrxGVwzN5aEHm08D8UGIw5ZvDeZMZouOjhwPXQqJ7MQ0S/DvuTO5UHncc0qGLrNI+rcCZzAtMZbWcCLzdPDIWBvJoUaGIMmNPXooYPH8NdY9VcbRLmOrNYKbcwGRxibSSC7rwnhxWPWxjzUOUDI3SRMwJsRzMBCTZHKaZeYHRw8/6pKgMTVdJbTgab0z42hJPAyeVI06tUNdBIt0gW4XiULHPcBkpl3gHO58vm61v78ESAAQwkkMiXgbrbCR/NVT2s32sgkgDNJIEmLCeqV5bHVyoIdmCeQJpOa4jjAg/veSno7Ma8uFeq2k0MqEuBDrgDI1zRcAk6jS6uU6LXEw1xIeRObQXMkEyNeKtFpZdjGSdSTBgaAEDiBxUOZcYfQ4XZO3PZpVGjLYi3HQiQJi504wug2bisI5xeCSYgmpVcfAXPlCLa2zm1QyTSaRLjla50OJndkjd8xxsucZ2dL+8OHdnIvYRN9A3hMaStbxnnoLOOSzOi2mW1cQD3jSGNYGwC3dIksBLoJkm8eSgoVqbZJZug5m5vYbydLY4DW08VY7P7BfkY+pAEhpa+WlpyzJa6MzQYHIlU63Y5zcwo4lhnhOUkcrEi/KUnhXu3BYpe9Y1qfaNry5obTy6buobEctTM30WdXwWGZSbArPc72w54hh1IDmgEmZCpns9ihcZHx911N0kibgGeXonH0mk/foVIyhsNpkjUGTYh2nuCSgl4X6g5TfiRQrVKlBzDSbUvOU7xGtoMQ5RUNpVDUAEwbbwPK5M6FdhS7TlrJLMS+pcgZXhl5gXbMemqz8JtWrUDyaFYl0xuvcGu4HQ3ER5qlN7EuC3KWz62epUaXSWz0MwBY9E+PoupiJHdOc0TrBE7pmwGh6ytGn2dr1nZi2owZRYtgzYTfnf1XRYDZzqDnPaGS5mQh74FzZ2UbudsyDHBLmK4KnL7HFYepnEBp9vS4gQZieFverlPYlUsyOAhpkEug5gRlJvaRddLTbhqNnlriBYiXvB1BBiB7JMc1oYXYWGdTovd31Zldzomw4yXlscRYWWbq7GiprS+ZzeD2O+oIkuGYCQ1zhPEEAEC1psLoK/YytTN2EZ2kNaGuLiAbSKYOUwfmV6nScKDGClRABtaYEc8oLjKp7S7zEBuaixrGknK68+OkeV1KrJasp0rnLdk+yVMtf9XUD2yQLMvFwXEmSTz5cFmbW2ZTp1GMr4Y0y/vNalQFwFjlaHxAgaWNl3D9tVi0UWNc2B7RFQGI4OJ9ocjbxXKdp9gd5TfWcHmu0OIyFt5deREH1Fikqib1B0nhdlmc1i6mR9V2Hwz2Yem5sy5zoM3OeZaHSum7H7eNSg6crWsLQ1jQbA5nEXJOrouSuf2hiH08A6m4Frqr6ROsQxpJEknR2W3RdF/ZjsKpTw7nvy/Wuo1GcXCmSWumYjgeMBbSWKBnRqYWpHdsJqGm8OgCdRM5m2nwN1bxNWGyMuYRaSJ98c1htpOEB5yAtJe7LAABfmkTEgBtusqduw3bhzG85t02GUxF+YGsarnVNxyOjmRlnocLt/tFiTXYS0U6baxbq85s7spBzOgiZNgOHBdlSxIZXZym5JsLHisvtbsvLhm7zt8gmGkRlh0XvBIGoFk9Cs5zcRleJbVqFsAEBjWtJEH0J6yrnDFa4oVlBNa3+x12IxMjcjMZgEkNJgkSW8FwdDtXWJr1WHfcKgbTzOfSa6nabwTJafW6s7DxTquZheIOHpObad9zXCX2IIvy0XOdm9n91VLKtRroLw0Uzmacw4mIi5PkFCjgTuZylitYqu/tMx5dIrgA6NDG5RbhIJ9SVWr/2hY99ziaggxugNHmGhc9jaBp1HN+69wHkfyQPcfn3Lpsjkbd7XN1/bzHxfEuIvMhhHjBagb23xUyXUndH0aJHnuXKwr6c4v0+PHXok+pBsbfiPeUWQXe501Dt5Xi7MNI/9tT/AAamXMdyXXzAdCXT7gUkWQ/e3PV/om+KjZLd0EsgiG8JbNoVXDHD4vGMcRFFhcBUa0bp1yuN8t5AJ0HkqeytsB0Cq403aCq0QD0qgDeHWJVuqWP3ajCxsyalADI8j7T2tBDgLXF+ahwlTfvI6VONRZGO+rRZXeyhmcwuOXNvPdB4j56rfbshjsOKocWvcJDHMaALwQb5uBvAAWjh3U4BeGFp0ey7ZExeBHOHe9Z20qGXMC+e8a0F41ECPZiACJEjSVm537FcpbmHialEgtd9YLSADltfXjz8EFDEhm7RZTpg23W3m1pPHUExxCeps94OgcDGVzfZPKOk8J+CgrYFwE5HeF54ASRzAM/sjmrSWhmouOhDWcTJLnO95tHE8Y+ChYdTOp1Eeenl6FTd2eOhkzy0uf8ASf3igNGJgHTS0c49M48QrJzBIIHLU+F5PSxBEfrKRmIdYBzhJtBPKf8AaeP3UD3mbkGbHrBueskMd+8iDpi0AflmMW5Fw/dQFyz9OqAgB1QafadfUA9d5oP7xVhu03k3e+B1MWAd52JF+SoipBgTIsDB19mem81p80eGbvDkSAbCwLv+L/clZDxdi5UruMAuMZrmdRPdn3CfNVwyb3PtEcfscx1afNDWqcr2PjOUf/YIRTjQ629XEX/dqBIiUswmgC3AmLTzcP8A9FtbL23m+iUwCO6pt1Egl5k5bcuZWDUqnKMsC+bS8jKRH8Dx+6tgbOq0K1Bzqe4aTBnvG6JOeXQDw0Hgk0nqVDXI601HZpzuHnbzCf6U7749yxx2koEgCoC48AHH8JCnftFgiXNEzEmNPFcuDdHZjXZlupWcf8SP3RfxWXtXZjsQwMdWLQDMsaATHC504q4aoPEeoQVCIOhMaJrLQbz1Obp7c+jOOFo72Vpzve2TYzADrG3SNF0lcUyGVBTIAa05Gl8NDd8NY1p3QDeOMEQvP8Djn97XNQOGZ9wQ4xwtMC3KF3uHpRSpg8GtvMzzNlrU9xo56fvSa7FKj2iZTaWsawBroJNQ5iRJMEyQN48Vaf28f/mNAgfb5/PvWtsLZOGew961maTrYwA2/vWqNhYK27S6b2vvU3T/APSXTqdpehxNftjnaabnUXMj2Tf8deqWz+0NFhefqmiCSWlwEuhrnOl0GRE+C7kbGwQNm0geEOHuusvb+zMP3bu7LcwjdkEG/LzQ7W/2Eacr3cr/AGPP6PaPvKlQ0PqxVlpDAYPD2o6AaCAeKHaFRuzXBuFbvPGZzqm/A0ys0i/HkFn7IeDj69OA1oJgBsNEWkAcTYytHtnRyijBixE9SJv4mbdVrZYkuzJbaUt0clXrOqFz6hLnOuTYSY5KOYvcfPPl5KQm8fhqmqukT8LRytotzluRk/zQ5evO826aJPiCAYAJ/Kx+dU7usT8J5/PBIaYNuJvxkT01hJE1p+SmTsM6kBE2oW3aSDzBIPuQBydem8zhV1obGyO076JOZoqNPtT7ZgW3uMDmtPEY6hXGVj305GoAMHkWwfUSOoXJ5kzSQZFiNCOC5anDxlmsmdlLiJRVnmX8ZsKvh2GpQqOcLnMw7hHhe+uqGjtXEiA+mSTp9Xr4ECFaw3aWo0y6QeL2GHO6ua6WuPkJ5rUw+No1WhziKbgR9Yz2Jm2emfY+HUrlnGUfEvudkail4WFgOzeNrNL3NpUxMBlRu+QTrAtHC+saBbB7EnKSXNc68EsDBPCbk6pqOKcHfWOaM2UNqtmCD+s3jPOArbMdWL2guESBncRfl6yLLncjZK5zdTsnUbOaiYEkupOBbAEfa6f7OirHs8QTBcOMOaRF5vyF3eq7fFd2YFWHkaaxfohq1abbBonk0XSxMWE4RnZSrwLJveTqIvYaS0GOpUj+x4b+lrMpzIFiTBDxoY4OA0XRY/bbWD9JSpkgmCSXDlZoPoufxPafDBxJa+tpqGtEeLpKuKqS0RnJQWpG/B4Rli6s8ybNLWizpBki381UrVaQgtpgCQHCo973WiIggDQa8ksR214U8PSaOoJ/JUana+qY+ro2/U19/wAwt1w9Tv8AkxlUpm9T7U0qYcaNGm0xaA3ifva2kn+q0cHtg1GA1Q5zxJtBYTMi3Cwt48VyLe11TLDqNB3iz+alodsoA/7WiI4NECdQeevwUvhp7epUa8dzTxNHPmLRUv7TTYnybGZsnXhZG3CvbSJy1HO3iAS0k6kCPQKi/t++SRQpTwkOMDkTqR5omdvBMnDU/InTlcFQ6Fb5fU051Lcw21aoqfWNqCZgZSLDUAcY8PVa9CqAwEFws0zERzgkXInT9VWGduqX2sPYngfz1Vv/AKowNSzmVGjrf4TCUoVO8CE4P4jB2W1zmGox4rPa4ZxUEPDb5mkazafILYdWeZBe5sHhyg8xpos2vQ2eXuc2pVpudILgXgX4kBuhk8LKV2DwxcwNxYeQ1jYdULZDSS24iTeJ1ulL6p+Rk4zxe6wKG0cTTqlrqjKgEiDAMi49Qlju1b2EB1ICdHjTNxaQYK1HbJdd5pd4NczHAnoCBrAJVbG4Wk9py03Oh0lrgAAeGoI0Wd4N6HVey1KOG7bUiJIyiQLxE9FNS7ZUHZond4+PGLqrU7PWG6wT9lwaRPAy0aLOxfZJrXOeO8Zm1Fobx0OvDwVqFNivUSyYWIpAY1tWi4nON4SBvSBIAMuAsSCFv9oJqYNr49l1iehjX7WuoXO0dnupOpvpuDyDvNcQBERAI46q1jdoVczC1pIBg0wTcTJIuIPkqfb6GVpJu67GCWHNN+dhJUZqeEWPC2ttV0GPpirECDlgd4AZMn2og+aq4nDAscO6pMdIjJmGgvcjQzy4K1NGPLlZZGMHRbqbenvsgNQceE393FaeCoUi360ZHBzgQ0z9kHlxvpz8kf8AddAgS9wc4B0bp1J0toY9/QpuSJ01Mg+fkPjdJdGOzVCSM1QxrGXWBPBJTzETjRMCpAFAHqQOXrHKFCUJsyfMkUhFqVN5YZaS08wnJUZejUpOx0uwtufVvbmY2pMta6zKgOoM7rT4QtL6BTxADarHM3muDXO3cwghzHNImBeJI6LhCZU+D2pUo/o3ltweBEjQibAjmuSpwt3eLOqHE2ykj0t2BfN3W+9wPMjl5krk9v7VqMzMaHMILg8ibiYADuRuDGvPgrXY7atTLUc5z6md5zhxkDdGUtBNuMwr4qP76RlyZYcHDMCHOAyEHnc2gwDyXFFcudpK9jsbxwujzarWPFRZua2O0r6HfOFBpY0WImRmBMls3A0t0WHmXsQd1c8uUWnYMOlNmQZksysmwWZNmQSkCUEh5kiVGlKBksp8yjlPKQBGChcwFKEgUrDDo1n0/Ye9n7LiPcDC0aXajENEOqd429nASDwOYQbLMJTF3gspUYS1RpGpJaM2z21eGgd0w6TvETa5BF7nhcLZwPbeiRNRhYeLPbnwIAELhSllWE+Dps2jxE0dxVxuDrk77QDeHAMeD95rohJ3ZWi9tqzm2NzDhrEZmzNuN1xAUjCRoo6S2jH1F9UdDV2FUE5KzSANHN1M2IJA16xxVTF7MrMgOLDP3SbHiAToVVwe2a1P2ajoH2XQ4ejlab2mqfbZTePDKfUfiFm6FRdky1OD7gHC1ARmDXEiHCxNoIJA14lFs17+5qCthg4GchDTljx1EayPNWae1cK8APD6Lho4tDmi2stvrHAK1h8I8uDsPXp1LGMjiDB4QD+CweXiVjTBfRmNUyA7zKgJvfvLzx1SXUszgAPL8wsczWu9CQTHmko5i+pWH9sczm/FFnUICJe3c8rCSynzKAFSQi4rBFyUpgmyFO4WDKiquCTzCtbF2Ya9YNjdbvP5BjdZ8dPNO6irsaTbsdD2V3KMu0c7MAOQBbB5yfgrHaPHnDUmjSvUzE/qtsIHDMNJ5F0apd/vkwAGb7oIAECRbg1oE+QXG9oNrOr1XPJtoP2Rx89fNedCPNqOTPRk+XBRRn1KslASo5SD16KOEMFJDnTZkwFKcPUcps1khWJe8SL1DmT50BYnD0QeoA5PnRcLEpKUqIvS7xAWJC5O5QlyQfCQ7BJE8eiDMkCgYYKLOow75umLkBYllLMo8yYvSHYmzqNzxMxfmJB9RdROehm6Q0rGnT7RYhogVnx1yOPq4SkszP4pLPlU/lRtzJ7m21ykaVXD1K16s5SYMRhqiDkYcgdg9EwQ6oKtWAqRIzxmcGtEkkAdV2NDDNwtHu2lpqvjO7W82aP1RI8SfBZXZvBd39c8EO1ZaYBm4EangrmNxYpU3VXQ5zoDWHrfK79mxP8AOFyVqmN4I6HZShhWNmX2g2r3bTRYfaANSYm5zBhOszc+S5Wo+SnxVclxJMkySTqSdSfEqGV004KCsYzliYRCEBJNK0ICypw1C0pByABJTJEJiUhDlJBmSzJjJJTwgzJB6AJEkGdOSkFgimfZMTZC4oGPKJRZk8pAGCkhTymA4cmKYuTF0pDEQmTApByCgwkhypIHY71+EZJ3G+gUbcKz7reHAJ0lCEF9FZfdb6BRuw7fut9AkkglipYdv3W+gUX0dudm632mcBzCSStEHVbaEAkWOZ+ni5c32oEVS0WaGCG8BfgNAkkuKlqj0Kmn2OXrUxOgUZYOQTJLvOEaFGQkkgBoTgJJJAJzVG8JJJCGhBUGqdJMQm/gnISSQMcJO4+aSSYxwk7imSSAjP5ogkkgYQ1THUpJIAEp+JTpKSiJ3BOdUySZQ5SSSSA//9k="/>
          <p:cNvSpPr>
            <a:spLocks noChangeAspect="1" noChangeArrowheads="1"/>
          </p:cNvSpPr>
          <p:nvPr/>
        </p:nvSpPr>
        <p:spPr bwMode="auto">
          <a:xfrm>
            <a:off x="155575" y="-884238"/>
            <a:ext cx="2476500" cy="1847851"/>
          </a:xfrm>
          <a:prstGeom prst="rect">
            <a:avLst/>
          </a:prstGeom>
          <a:noFill/>
          <a:ln w="9525">
            <a:noFill/>
            <a:miter lim="800000"/>
            <a:headEnd/>
            <a:tailEnd/>
          </a:ln>
        </p:spPr>
        <p:txBody>
          <a:bodyPr/>
          <a:lstStyle/>
          <a:p>
            <a:endParaRPr lang="fr-FR" dirty="0">
              <a:latin typeface="Calibri" pitchFamily="34" charset="0"/>
            </a:endParaRPr>
          </a:p>
        </p:txBody>
      </p:sp>
      <p:sp>
        <p:nvSpPr>
          <p:cNvPr id="10243" name="AutoShape 4" descr="data:image/jpeg;base64,/9j/4AAQSkZJRgABAQAAAQABAAD/2wCEAAkGBhQSERQUEhQVFRUWGBQaGBcXGRccGBgYGBcYGhgXFxoXHCYeGhkjHRcYHy8gJCcpLCwsFR8xNTAqNSYrLCkBCQoKDgwOGg8PGi8kHyQsLCksLCwsLCwsKSwsLCwsLCwsLCwsKSwsLCwsLCwpLCwsLCwsLCwsLCksLCwsLCwsLP/AABEIAMIBBAMBIgACEQEDEQH/xAAbAAABBQEBAAAAAAAAAAAAAAACAAEDBAUGB//EAEYQAAEDAgMFBQQGBwcDBQAAAAEAAhEDIQQSMQUiQVFhBhNxgZEyobHwFCNCUsHRM2JygpLh8QcVQ1OistIWJGNEZHPCw//EABoBAAMBAQEBAAAAAAAAAAAAAAABAgMEBQb/xAAyEQACAQIEBAMIAgIDAAAAAAAAAQIDERIhMVEEExRBMpGhBSJCUmGBsfBxwdHhFUPx/9oADAMBAAIRAxEAPwDYY1TtUbAFK1wXoo8QlYFK1qhFQc0baoTETgIoCiD0RcgAgQnzjgFFAShAyU1PFI1OnwUeRIDqkAU9E2ZLL1TZeqLsYpKIOKaE4B5pXHZC8fgqFbatNphwqDxbHxV/KeaUdSpld6MqKS1Rmf8AUFL9f+Efmn/v+lEw/wBB+a0BRHIT4BFkWdqnzehpen8vqZdXtGwAkMeYveB+J+Cp1e0dR263LT63cfXQLedTTd182UShUfx+hanTXw+pg7IwOZx0cXDmLAePG60G4Kno4ZfElXHMH6vuUbqTOIafT8FyS4FvSR2Q49RVsJVc3DiQSD4Ez7lC2lhwZax58A8j/VZaLXNHFvmQon7YpB2XO31EeZGino4R8c2X105eCJUdhwdKLvOB8SpBhav2Tk8XF3uIj3q99Jb95t+oCA4tvFzf4m/mumHC0o5qT8zlqcXWnk0vIma+wmJ6JByqux9Mfbb/ABBCdpU/vs/iauvFFdzjwyedi7nPNFnWadrUok1GRp7Q1QHbNH/NZ6hTzI7hy5bGoaiY1FlP2xSGtQBV6naSgLd4PJLnQ3K5E9mbnedUlzx7U0PvO8mkpJc6G4+RPYt0i4cQ71B/EKw2sOUeNvTgfIqMMUppEAkiw11MXi8aXWjio6St6/vmZKTlrG/8f6/wFZOCqrWUyZBg/qyD0sFap4Mx+ka39stPuMuWbq4dWvM0VPF2a+wYPVOo8DiQSZZmyxBDHZTrmjf+OkgosRtfK4tFOlTcdM4EjmN6xWT4q3w/0bR4a68X9hwiDCXZR7XIa+YVdvaBzrCqLiIJIHuAaLcIVbvW8arnkxOVpPCNTE2Ch8XLZedzVcIvr5W/JrHCOAkwPEtHuJVWriWNgueIIJBEkGCQfZGshU+9pDSnUJjUuDbdYM+SejjOVJjY5y70WfUVZaeiL6alHX1ZJ/etP/yO09llvUkJ6ePc42oVgOZAHLqdb+ic7QqO+0G+AH4kqM1Hn2nuPgY+AVJcRL9Qn08e69X/AGG92INm0Q2Q67nix+zbLoVA2hiSAXvYwxfeZrPCG6RzTtwbep8XOPxKNmEYDZo9FXJrvv6sjn8Ou3oiEkgHNiWa/ePPTdAVevcGMWRyhtQx/qutEUmi/FGSE+lqPWX5F1dJaR/BifRxEHFV56UjfwzHqk/CggDvcRIOopjw5+a25TgJ9HL5vQXWx7R9TG+gX1xOkXbSA8blE3Z4IIIrX60JE8r9FrpBHRrcXXPtExaWw2NJI74kyIL2HXjYapO2M1zcpa+P/kv6in7ltlNHQJ9JHdk9ZPZepmswAEfVuMf+Q/8ABPitnMeAMjyLa1XaC8WC0COgTFiOlgtw6yo9ii3DAH9GI4TUfZOcIyMppNjlncVcyJu65gI6eAurqGcNnN/y6cAR9vQ8PaQVNjUzE0aNhA3XafxLX7sJdynyKf62T1VTf0RkDYbP8qgPCn/NSM2IJs2kDbSmy0aaharWdUYaeaOTT29WHU1N/RGezZhH3fHIz8kZwDps6PBrPyWgAnARyobC589/wZrsG777vQfkktOQkny4bBzp7me3BAAlxABm7pETOhqOaBE8AoKuKpBpGb2gWvyh2Z9xdxa0A6c+vFBh9mU2xz/HmpxRpgyGieawXDTev+TolxEVkioHDVlNzjYS/lHMkmByVi+aQCAR7MnKLQbNE+G9xUsjkURcALwPErp5EEveb/Bgq0m8kvyRtYbEveXaSHuFuAIBhQvwj3GC6RwzXPhdXKbgePoka7A6J3jw1PprCU40Ws/MqLq3M40MjwHDcMy5loPOCYhaeP2jTNJzWNpCBRLCAAS4AiqHPAywTEXUtGk905KT9YlwyN8ZdqEeH7LbznPeGFwIIp6wZm5tMGJheZXrU4O8Zf2ejRpTmrSiZGFZWfOSmwxyew35Q10q0cJVAl1JwPjZblHs9QaIFME/eM5vGea5LtNXrUamXvHhuUlhz7wibAlvEG/OAJWMeOqzlaMjZ8FSiryRf+jVZ3WDzn8BCnZgapH6MzytHqYWhsjtC2qwEAkgAO3gb9fFXhjp+z71L4/iEy48DQkrowRga4/wT5OZ+aifRrj/ANM8/vM/5Lo/pZPD3pHEEcB70v8Aka+6K/46hscs81Rrha0cwAfgUTazovRrjj+jfPhYLpHYyNSz1A+KjftJo1ewebQrXtKv9DN+zaBztDaAdbLVaf1qbh8QrArgzrZaj9uUxrWpgftNUD+09DjiGfxArWPtKr8pjL2dR+axSNQc03edfeFLX7VYUjeq5vJx/BZ1XtBgosT5U36e5bR9oz7w/fIwl7Pp9qi/fuXg5F5rFPaLCAWbUPg2Pi9RP7T0I3adYHoW/wDIrVcc38DMJcFFf9iN+OqkDFy7dvF9qeZrvsteWnP0BsA7odeBUI7W1Bq0fCCNZ5LRcVF9mZS4aSV7pnYCiUQwp5rlKXbI/apmOhVqn2vpnUPHlPwKtV4PuZOlLY6M4Yc0PcDmsil2koOtnA8ZHxVpm0WHR7T5q1OL0ZDjJaoviiiDFTbWHMIs3VMktKJ1QdUEnmmM80igjVSQkpIAzaclHmiN7UxDQXH0bot6hhKIuKYP7UuPvlXG1ToGx7gvKn7Wfwx8z2oeyl8UvIw8Pgqh0Y/xfDR77+5W6ewHuu9zG/siT6uj4K/9KMxCjxmPy0nu5NdfrFlxT46vUdr2O2HA0afYwMRtzCUnOaRVqkWJi09LgID/AGhUm+xRfpwyN8jB0XHZBq7j4eKctAtyjiFu6MZeK7OPq3HKKS+x1b/7RTwofxP/ACao/wDr2vwo0x4lx/JcwMSBoQB880P0rqPLrwRyIbfkyfGVuz/B0j+3WJOjaQj9Vx06ZlyHaHtS/FvaKlsmb7OWSYvqXHTjzVl2Jsd4/DxXPHBhlSZfqdAAb3sSbm3JbU6UIu6QKtVnlJm5svaTqV6bnNJET0m4uPf0Wgdu1z/j1PWPgs7B4Uw4mZ13onw8lOxg4/BDUb6ENzismyRuOqHWrUI6vd+aBzzxc4+JJRhv8+QRkIyRnik9Wyn3QPD3fkmFPp10CtgJjTRiGlcrCny/D80u4VjL8/yTHWJE8pE+kpXLS+hGKXh8/PvTjDFSgeCWfmi48JF9FKXcqTvZCeQndkpELqE81PUh/wCk9oCA8a24VAPbtbNqOqElC6OqkpZaET8PlMEDpqQ7kQZghR89PQKzTxUAtLczTqDz5gjQ9fihrsF3N3mjWYlvRwnTqLIG4vsQZPm3z1Q931RvqdAmDymZe9uM2o9vsveIjQnj0lWBtWu3SoTrqAbekyocx0+fNA4nT+iak1oL+S7R7S12ACxj70zHUzqosb2mqvhwZlc0bpDjz0cIVUoMkD1mFXNla1xxUU72Lb+1+JJsI6ZR+aSouZ0b5kfiknzZF+58qPZaNPMeg955qy8wCfIJUqcAKHEOm3p56rwj6IBtgXcTYLF7X4nLh8vF7gB4DU/PJbpb6Ae8rhu2ePzVwwaUxH5/itqEcU0YcRPDTZhvnh+PxUZYb+KcP6/PzwRmmeXoDHgvUueCoMAs100Qih0Urm5W5iIAPzr4hC2q0k9DBuIkjmeOidxqLA+j3uqNfDh1QHPI0gNBOnC3DmgxmKgEG0yANZPA21BSwgG5maZM3sADwMWvfjZUty0uxdq1O7bnYSbwWkwBPXxn1UjcduZiL8gDPSw08UVQ7uV7XOaPtC4tGpE9LFVaeLBnum7wkNA/IJLNFLYmdtPLEgix9bW9Lqv9Pc8E5oAdHiOMc4spqmCxBgjDvf4U3GZ6EeUql9HqNq0mVqDqJcSBmYWAtMDQi4B1KaSKw2zNLOQ0xewInQzw5+arNrvbEbwcb5tW8/JdF2m2NSw9OM8vkODTBlpccsOIBEBjgbcV2+ArbPoUMM+rSpB9SmwhzmtJcS0STNzrcxF1F1a5WDOx5lUxY4CbgRIGp11V/s12V+k1KmV5eQRmmLB0x4C0T0XqX07BU2tc2hSDX54LKbL5AS46aCCjr7aYHsa1jQ1zC9xtmAmG7rRcG954KcVkVGnnY8+7T9kThQxwfnY7d0gtIEweBm9xy0CwTQPzP4r15u0KVQhjhmaSAQ5kj0K817a1aeGxeWk36t7Q5jeAMlrjJJMS0+qUXi0HVpOGplCjNhe3RO7DdPny8VYwYYS5zM2Un7RaSQRyEbo4aKbL82Tbsc0vdyM11P8Ap/VCWFX300DqCVx3M8BEyqQZGvTrz/LirRofPz4IX0fd82RcLdyJ1FrhLLO40wPeyf8AafIqu0/PIk3/AKFWiwcImyNwa/2jDvv8Dyz8/wBrXxRcTSl/JSvN49yaOR42J+KlrUCHQ4QYmLEHqCNfJRFt4En54pmTTWTALSJn50lROMHS0fPmpgy97G/PlCjNOYzQR7vCOCADA5pkD6Ym/wAY6JJBY7o9uap0psjhcn1i0qs/tlW1ApjlYk+NysI1P6X+PLRNntpyv88PyUcmGx1PiKl/EaVXtJiT/ikTyDR+Cz62IL3FznZi7UkCT58/yQF3yOoRMvfwmx1Og01KpRUdEQ5Tnq2R1sRka5xO7F5m/S1rws7D7bc46ACJseWmvrdNjK1OrDnmzT7JdDTJiREQfyTUcA3vMrZBIsT7In92XAyPXitopLUFEsYj6whwfpMgm3QkR7+i0aPZupldWc6mwkDI10hzy23sjgefRWsHs2lg4diX03OLczWsa5xjncTHKVlY3axr15oh5aYEEAEBoi0E209VGJy8Om51KngWeuxNtuqabm933dJobcgAFzxAzDiROl+qyG1YLZcSDEk3IcTxPr71vbU7NOrU2lz2Nc0GxDi+CAQAGzeeCzNn0+7zNcxoqRIztIJ5yCSQOAiNE4OKWRFSMlmx8DXLTOcEe1vDXm0mII1Cj2PXbTqh9K2VxM8uk8uF1BiB3vsuyBokgA6QL3P4qDCYYtLg2XAwRYgHjB5WHvWiSMvqdm3ti9tfM974DQ10BpsXF27uwTBF41WJtDbZxNSa7zeQxzgJa2SQIi3kodmNA3XUzJJOYk6CwAB4eCtbO2fSL6j3uJbADQ3IOP2i8GDYXEHXmotFaIu8pZXK/avGd5XNSbvixkZQBAAm3yV0OJ23hn4bZxdle5rHMe2SHNDRF40AMHrCoYuphDhnMc2r3jQXMl7XbxvlMNnhETAlYdPBU2EVMr8xcC0ZREm0EEXEAm3Eqr3igtZnRbZ7QVXNbSaG92zvMp4vzyCOQ3TEdVY2ztJlJ1JzS8VRRpFrScwaQBkbYZjqSQdbclzmNxJ7pj3S0gmBBmb6SPmEdCuXgkEGAJBN5AvCmwHZ7J27/wBsS97g/vqMZiZAztLhe5EA+iye2eEbiXh4cWBjS0NEG2dzocehPwWLhKhM5iXEAktE2OoE6WifJWMW5pYZBdce1GUt4iQZN4jhBU2aZS0sBs+mO9a1vBoa0HQSNSOZuesra2ngHUnkOIMQZGl+PQLn3USCatO7m+y1oBa0AbwzToBfQ8l1uM2Q/aLKFZzu7aW3awHMbxfMQOHXXRRN5q7yGqXMujIN+J4aafP5pOZytbr89VqbQ/s0qMM4Svnj/DfDH8hf2T5gKCn2Ex+Qy2Xcg6nz8dCleL0Zn08kZzhYx09dPX+aGOca9FbxPZXaLSPqT47uUDiTDoFuPRa2y+xdR+7VrMDjmIDGlwB1EkkcuCUmo6sqNCcs0jm3NUT/AJuOPktfbvZbGYciGCs0nWiHuMc3NAlvwWO/B4sAn6LVBtA7upHXVquKxK6IcJLUdrxGVwzN5aEHm08D8UGIw5ZvDeZMZouOjhwPXQqJ7MQ0S/DvuTO5UHncc0qGLrNI+rcCZzAtMZbWcCLzdPDIWBvJoUaGIMmNPXooYPH8NdY9VcbRLmOrNYKbcwGRxibSSC7rwnhxWPWxjzUOUDI3SRMwJsRzMBCTZHKaZeYHRw8/6pKgMTVdJbTgab0z42hJPAyeVI06tUNdBIt0gW4XiULHPcBkpl3gHO58vm61v78ESAAQwkkMiXgbrbCR/NVT2s32sgkgDNJIEmLCeqV5bHVyoIdmCeQJpOa4jjAg/veSno7Ma8uFeq2k0MqEuBDrgDI1zRcAk6jS6uU6LXEw1xIeRObQXMkEyNeKtFpZdjGSdSTBgaAEDiBxUOZcYfQ4XZO3PZpVGjLYi3HQiQJi504wug2bisI5xeCSYgmpVcfAXPlCLa2zm1QyTSaRLjla50OJndkjd8xxsucZ2dL+8OHdnIvYRN9A3hMaStbxnnoLOOSzOi2mW1cQD3jSGNYGwC3dIksBLoJkm8eSgoVqbZJZug5m5vYbydLY4DW08VY7P7BfkY+pAEhpa+WlpyzJa6MzQYHIlU63Y5zcwo4lhnhOUkcrEi/KUnhXu3BYpe9Y1qfaNry5obTy6buobEctTM30WdXwWGZSbArPc72w54hh1IDmgEmZCpns9ihcZHx911N0kibgGeXonH0mk/foVIyhsNpkjUGTYh2nuCSgl4X6g5TfiRQrVKlBzDSbUvOU7xGtoMQ5RUNpVDUAEwbbwPK5M6FdhS7TlrJLMS+pcgZXhl5gXbMemqz8JtWrUDyaFYl0xuvcGu4HQ3ER5qlN7EuC3KWz62epUaXSWz0MwBY9E+PoupiJHdOc0TrBE7pmwGh6ytGn2dr1nZi2owZRYtgzYTfnf1XRYDZzqDnPaGS5mQh74FzZ2UbudsyDHBLmK4KnL7HFYepnEBp9vS4gQZieFverlPYlUsyOAhpkEug5gRlJvaRddLTbhqNnlriBYiXvB1BBiB7JMc1oYXYWGdTovd31Zldzomw4yXlscRYWWbq7GiprS+ZzeD2O+oIkuGYCQ1zhPEEAEC1psLoK/YytTN2EZ2kNaGuLiAbSKYOUwfmV6nScKDGClRABtaYEc8oLjKp7S7zEBuaixrGknK68+OkeV1KrJasp0rnLdk+yVMtf9XUD2yQLMvFwXEmSTz5cFmbW2ZTp1GMr4Y0y/vNalQFwFjlaHxAgaWNl3D9tVi0UWNc2B7RFQGI4OJ9ocjbxXKdp9gd5TfWcHmu0OIyFt5deREH1Fikqib1B0nhdlmc1i6mR9V2Hwz2Yem5sy5zoM3OeZaHSum7H7eNSg6crWsLQ1jQbA5nEXJOrouSuf2hiH08A6m4Frqr6ROsQxpJEknR2W3RdF/ZjsKpTw7nvy/Wuo1GcXCmSWumYjgeMBbSWKBnRqYWpHdsJqGm8OgCdRM5m2nwN1bxNWGyMuYRaSJ98c1htpOEB5yAtJe7LAABfmkTEgBtusqduw3bhzG85t02GUxF+YGsarnVNxyOjmRlnocLt/tFiTXYS0U6baxbq85s7spBzOgiZNgOHBdlSxIZXZym5JsLHisvtbsvLhm7zt8gmGkRlh0XvBIGoFk9Cs5zcRleJbVqFsAEBjWtJEH0J6yrnDFa4oVlBNa3+x12IxMjcjMZgEkNJgkSW8FwdDtXWJr1WHfcKgbTzOfSa6nabwTJafW6s7DxTquZheIOHpObad9zXCX2IIvy0XOdm9n91VLKtRroLw0Uzmacw4mIi5PkFCjgTuZylitYqu/tMx5dIrgA6NDG5RbhIJ9SVWr/2hY99ziaggxugNHmGhc9jaBp1HN+69wHkfyQPcfn3Lpsjkbd7XN1/bzHxfEuIvMhhHjBagb23xUyXUndH0aJHnuXKwr6c4v0+PHXok+pBsbfiPeUWQXe501Dt5Xi7MNI/9tT/AAamXMdyXXzAdCXT7gUkWQ/e3PV/om+KjZLd0EsgiG8JbNoVXDHD4vGMcRFFhcBUa0bp1yuN8t5AJ0HkqeytsB0Cq403aCq0QD0qgDeHWJVuqWP3ajCxsyalADI8j7T2tBDgLXF+ahwlTfvI6VONRZGO+rRZXeyhmcwuOXNvPdB4j56rfbshjsOKocWvcJDHMaALwQb5uBvAAWjh3U4BeGFp0ey7ZExeBHOHe9Z20qGXMC+e8a0F41ECPZiACJEjSVm537FcpbmHialEgtd9YLSADltfXjz8EFDEhm7RZTpg23W3m1pPHUExxCeps94OgcDGVzfZPKOk8J+CgrYFwE5HeF54ASRzAM/sjmrSWhmouOhDWcTJLnO95tHE8Y+ChYdTOp1Eeenl6FTd2eOhkzy0uf8ASf3igNGJgHTS0c49M48QrJzBIIHLU+F5PSxBEfrKRmIdYBzhJtBPKf8AaeP3UD3mbkGbHrBueskMd+8iDpi0AflmMW5Fw/dQFyz9OqAgB1QafadfUA9d5oP7xVhu03k3e+B1MWAd52JF+SoipBgTIsDB19mem81p80eGbvDkSAbCwLv+L/clZDxdi5UruMAuMZrmdRPdn3CfNVwyb3PtEcfscx1afNDWqcr2PjOUf/YIRTjQ629XEX/dqBIiUswmgC3AmLTzcP8A9FtbL23m+iUwCO6pt1Egl5k5bcuZWDUqnKMsC+bS8jKRH8Dx+6tgbOq0K1Bzqe4aTBnvG6JOeXQDw0Hgk0nqVDXI601HZpzuHnbzCf6U7749yxx2koEgCoC48AHH8JCnftFgiXNEzEmNPFcuDdHZjXZlupWcf8SP3RfxWXtXZjsQwMdWLQDMsaATHC504q4aoPEeoQVCIOhMaJrLQbz1Obp7c+jOOFo72Vpzve2TYzADrG3SNF0lcUyGVBTIAa05Gl8NDd8NY1p3QDeOMEQvP8Djn97XNQOGZ9wQ4xwtMC3KF3uHpRSpg8GtvMzzNlrU9xo56fvSa7FKj2iZTaWsawBroJNQ5iRJMEyQN48Vaf28f/mNAgfb5/PvWtsLZOGew961maTrYwA2/vWqNhYK27S6b2vvU3T/APSXTqdpehxNftjnaabnUXMj2Tf8deqWz+0NFhefqmiCSWlwEuhrnOl0GRE+C7kbGwQNm0geEOHuusvb+zMP3bu7LcwjdkEG/LzQ7W/2Eacr3cr/AGPP6PaPvKlQ0PqxVlpDAYPD2o6AaCAeKHaFRuzXBuFbvPGZzqm/A0ys0i/HkFn7IeDj69OA1oJgBsNEWkAcTYytHtnRyijBixE9SJv4mbdVrZYkuzJbaUt0clXrOqFz6hLnOuTYSY5KOYvcfPPl5KQm8fhqmqukT8LRytotzluRk/zQ5evO826aJPiCAYAJ/Kx+dU7usT8J5/PBIaYNuJvxkT01hJE1p+SmTsM6kBE2oW3aSDzBIPuQBydem8zhV1obGyO076JOZoqNPtT7ZgW3uMDmtPEY6hXGVj305GoAMHkWwfUSOoXJ5kzSQZFiNCOC5anDxlmsmdlLiJRVnmX8ZsKvh2GpQqOcLnMw7hHhe+uqGjtXEiA+mSTp9Xr4ECFaw3aWo0y6QeL2GHO6ua6WuPkJ5rUw+No1WhziKbgR9Yz2Jm2emfY+HUrlnGUfEvudkail4WFgOzeNrNL3NpUxMBlRu+QTrAtHC+saBbB7EnKSXNc68EsDBPCbk6pqOKcHfWOaM2UNqtmCD+s3jPOArbMdWL2guESBncRfl6yLLncjZK5zdTsnUbOaiYEkupOBbAEfa6f7OirHs8QTBcOMOaRF5vyF3eq7fFd2YFWHkaaxfohq1abbBonk0XSxMWE4RnZSrwLJveTqIvYaS0GOpUj+x4b+lrMpzIFiTBDxoY4OA0XRY/bbWD9JSpkgmCSXDlZoPoufxPafDBxJa+tpqGtEeLpKuKqS0RnJQWpG/B4Rli6s8ybNLWizpBki381UrVaQgtpgCQHCo973WiIggDQa8ksR214U8PSaOoJ/JUana+qY+ro2/U19/wAwt1w9Tv8AkxlUpm9T7U0qYcaNGm0xaA3ifva2kn+q0cHtg1GA1Q5zxJtBYTMi3Cwt48VyLe11TLDqNB3iz+alodsoA/7WiI4NECdQeevwUvhp7epUa8dzTxNHPmLRUv7TTYnybGZsnXhZG3CvbSJy1HO3iAS0k6kCPQKi/t++SRQpTwkOMDkTqR5omdvBMnDU/InTlcFQ6Fb5fU051Lcw21aoqfWNqCZgZSLDUAcY8PVa9CqAwEFws0zERzgkXInT9VWGduqX2sPYngfz1Vv/AKowNSzmVGjrf4TCUoVO8CE4P4jB2W1zmGox4rPa4ZxUEPDb5mkazafILYdWeZBe5sHhyg8xpos2vQ2eXuc2pVpudILgXgX4kBuhk8LKV2DwxcwNxYeQ1jYdULZDSS24iTeJ1ulL6p+Rk4zxe6wKG0cTTqlrqjKgEiDAMi49Qlju1b2EB1ICdHjTNxaQYK1HbJdd5pd4NczHAnoCBrAJVbG4Wk9py03Oh0lrgAAeGoI0Wd4N6HVey1KOG7bUiJIyiQLxE9FNS7ZUHZond4+PGLqrU7PWG6wT9lwaRPAy0aLOxfZJrXOeO8Zm1Fobx0OvDwVqFNivUSyYWIpAY1tWi4nON4SBvSBIAMuAsSCFv9oJqYNr49l1iehjX7WuoXO0dnupOpvpuDyDvNcQBERAI46q1jdoVczC1pIBg0wTcTJIuIPkqfb6GVpJu67GCWHNN+dhJUZqeEWPC2ttV0GPpirECDlgd4AZMn2og+aq4nDAscO6pMdIjJmGgvcjQzy4K1NGPLlZZGMHRbqbenvsgNQceE393FaeCoUi360ZHBzgQ0z9kHlxvpz8kf8AddAgS9wc4B0bp1J0toY9/QpuSJ01Mg+fkPjdJdGOzVCSM1QxrGXWBPBJTzETjRMCpAFAHqQOXrHKFCUJsyfMkUhFqVN5YZaS08wnJUZejUpOx0uwtufVvbmY2pMta6zKgOoM7rT4QtL6BTxADarHM3muDXO3cwghzHNImBeJI6LhCZU+D2pUo/o3ltweBEjQibAjmuSpwt3eLOqHE2ykj0t2BfN3W+9wPMjl5krk9v7VqMzMaHMILg8ibiYADuRuDGvPgrXY7atTLUc5z6md5zhxkDdGUtBNuMwr4qP76RlyZYcHDMCHOAyEHnc2gwDyXFFcudpK9jsbxwujzarWPFRZua2O0r6HfOFBpY0WImRmBMls3A0t0WHmXsQd1c8uUWnYMOlNmQZksysmwWZNmQSkCUEh5kiVGlKBksp8yjlPKQBGChcwFKEgUrDDo1n0/Ye9n7LiPcDC0aXajENEOqd429nASDwOYQbLMJTF3gspUYS1RpGpJaM2z21eGgd0w6TvETa5BF7nhcLZwPbeiRNRhYeLPbnwIAELhSllWE+Dps2jxE0dxVxuDrk77QDeHAMeD95rohJ3ZWi9tqzm2NzDhrEZmzNuN1xAUjCRoo6S2jH1F9UdDV2FUE5KzSANHN1M2IJA16xxVTF7MrMgOLDP3SbHiAToVVwe2a1P2ajoH2XQ4ejlab2mqfbZTePDKfUfiFm6FRdky1OD7gHC1ARmDXEiHCxNoIJA14lFs17+5qCthg4GchDTljx1EayPNWae1cK8APD6Lho4tDmi2stvrHAK1h8I8uDsPXp1LGMjiDB4QD+CweXiVjTBfRmNUyA7zKgJvfvLzx1SXUszgAPL8wsczWu9CQTHmko5i+pWH9sczm/FFnUICJe3c8rCSynzKAFSQi4rBFyUpgmyFO4WDKiquCTzCtbF2Ya9YNjdbvP5BjdZ8dPNO6irsaTbsdD2V3KMu0c7MAOQBbB5yfgrHaPHnDUmjSvUzE/qtsIHDMNJ5F0apd/vkwAGb7oIAECRbg1oE+QXG9oNrOr1XPJtoP2Rx89fNedCPNqOTPRk+XBRRn1KslASo5SD16KOEMFJDnTZkwFKcPUcps1khWJe8SL1DmT50BYnD0QeoA5PnRcLEpKUqIvS7xAWJC5O5QlyQfCQ7BJE8eiDMkCgYYKLOow75umLkBYllLMo8yYvSHYmzqNzxMxfmJB9RdROehm6Q0rGnT7RYhogVnx1yOPq4SkszP4pLPlU/lRtzJ7m21ykaVXD1K16s5SYMRhqiDkYcgdg9EwQ6oKtWAqRIzxmcGtEkkAdV2NDDNwtHu2lpqvjO7W82aP1RI8SfBZXZvBd39c8EO1ZaYBm4EangrmNxYpU3VXQ5zoDWHrfK79mxP8AOFyVqmN4I6HZShhWNmX2g2r3bTRYfaANSYm5zBhOszc+S5Wo+SnxVclxJMkySTqSdSfEqGV004KCsYzliYRCEBJNK0ICypw1C0pByABJTJEJiUhDlJBmSzJjJJTwgzJB6AJEkGdOSkFgimfZMTZC4oGPKJRZk8pAGCkhTymA4cmKYuTF0pDEQmTApByCgwkhypIHY71+EZJ3G+gUbcKz7reHAJ0lCEF9FZfdb6BRuw7fut9AkkglipYdv3W+gUX0dudm632mcBzCSStEHVbaEAkWOZ+ni5c32oEVS0WaGCG8BfgNAkkuKlqj0Kmn2OXrUxOgUZYOQTJLvOEaFGQkkgBoTgJJJAJzVG8JJJCGhBUGqdJMQm/gnISSQMcJO4+aSSYxwk7imSSAjP5ogkkgYQ1THUpJIAEp+JTpKSiJ3BOdUySZQ5SSSSA//9k="/>
          <p:cNvSpPr>
            <a:spLocks noChangeAspect="1" noChangeArrowheads="1"/>
          </p:cNvSpPr>
          <p:nvPr/>
        </p:nvSpPr>
        <p:spPr bwMode="auto">
          <a:xfrm>
            <a:off x="155575" y="-884238"/>
            <a:ext cx="2476500" cy="1847851"/>
          </a:xfrm>
          <a:prstGeom prst="rect">
            <a:avLst/>
          </a:prstGeom>
          <a:noFill/>
          <a:ln w="9525">
            <a:noFill/>
            <a:miter lim="800000"/>
            <a:headEnd/>
            <a:tailEnd/>
          </a:ln>
        </p:spPr>
        <p:txBody>
          <a:bodyPr/>
          <a:lstStyle/>
          <a:p>
            <a:endParaRPr lang="fr-FR" dirty="0">
              <a:latin typeface="Calibri" pitchFamily="34" charset="0"/>
            </a:endParaRPr>
          </a:p>
        </p:txBody>
      </p:sp>
      <p:pic>
        <p:nvPicPr>
          <p:cNvPr id="10244" name="Picture 6" descr="http://img.over-blog.com/600x403/4/18/99/08/Photo-aeriennes-2/CandiEmpuriaBrava-85.jpg"/>
          <p:cNvPicPr>
            <a:picLocks noChangeAspect="1" noChangeArrowheads="1"/>
          </p:cNvPicPr>
          <p:nvPr/>
        </p:nvPicPr>
        <p:blipFill rotWithShape="1">
          <a:blip r:embed="rId2" cstate="email"/>
          <a:srcRect l="1176" t="1701"/>
          <a:stretch/>
        </p:blipFill>
        <p:spPr bwMode="auto">
          <a:xfrm>
            <a:off x="323528" y="260648"/>
            <a:ext cx="8532000" cy="6365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PICT0005.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Image 1" descr="PICT0068.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PICT0004.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PICT0003.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PICT0009.JPG"/>
          <p:cNvPicPr>
            <a:picLocks noChangeAspect="1"/>
          </p:cNvPicPr>
          <p:nvPr/>
        </p:nvPicPr>
        <p:blipFill>
          <a:blip r:embed="rId2" cstate="email"/>
          <a:srcRect/>
          <a:stretch>
            <a:fillRect/>
          </a:stretch>
        </p:blipFill>
        <p:spPr bwMode="auto">
          <a:xfrm>
            <a:off x="4000500" y="0"/>
            <a:ext cx="5143500" cy="6858000"/>
          </a:xfrm>
          <a:prstGeom prst="rect">
            <a:avLst/>
          </a:prstGeom>
          <a:noFill/>
          <a:ln w="9525">
            <a:noFill/>
            <a:miter lim="800000"/>
            <a:headEnd/>
            <a:tailEnd/>
          </a:ln>
        </p:spPr>
      </p:pic>
      <p:sp>
        <p:nvSpPr>
          <p:cNvPr id="15363" name="Rectangle 3"/>
          <p:cNvSpPr>
            <a:spLocks noChangeArrowheads="1"/>
          </p:cNvSpPr>
          <p:nvPr/>
        </p:nvSpPr>
        <p:spPr bwMode="auto">
          <a:xfrm>
            <a:off x="436612" y="764704"/>
            <a:ext cx="3563888" cy="3416320"/>
          </a:xfrm>
          <a:prstGeom prst="rect">
            <a:avLst/>
          </a:prstGeom>
          <a:noFill/>
          <a:ln w="9525">
            <a:noFill/>
            <a:miter lim="800000"/>
            <a:headEnd/>
            <a:tailEnd/>
          </a:ln>
        </p:spPr>
        <p:txBody>
          <a:bodyPr wrap="square">
            <a:spAutoFit/>
          </a:bodyPr>
          <a:lstStyle/>
          <a:p>
            <a:r>
              <a:rPr lang="fr-FR" sz="2400" dirty="0">
                <a:latin typeface="Calibri" pitchFamily="34" charset="0"/>
              </a:rPr>
              <a:t>                  Acanthe</a:t>
            </a:r>
          </a:p>
          <a:p>
            <a:endParaRPr lang="fr-FR" sz="2400" dirty="0">
              <a:latin typeface="Calibri" pitchFamily="34" charset="0"/>
            </a:endParaRPr>
          </a:p>
          <a:p>
            <a:r>
              <a:rPr lang="fr-FR" sz="2400" dirty="0">
                <a:latin typeface="Calibri" pitchFamily="34" charset="0"/>
              </a:rPr>
              <a:t>L’Acanthe, Acanthus, est un genre de plantes vivaces de la famille des Acanthacées comprenant une trentaine d'espèces originaires surtout d'Eurasie et d'Afrique.</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PICT000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4062" y="0"/>
            <a:ext cx="3855876" cy="6858000"/>
          </a:xfrm>
          <a:prstGeom prst="rect">
            <a:avLst/>
          </a:prstGeom>
        </p:spPr>
      </p:pic>
      <p:sp>
        <p:nvSpPr>
          <p:cNvPr id="5" name="ZoneTexte 4"/>
          <p:cNvSpPr txBox="1"/>
          <p:nvPr/>
        </p:nvSpPr>
        <p:spPr>
          <a:xfrm>
            <a:off x="2404" y="480047"/>
            <a:ext cx="2955127" cy="6370975"/>
          </a:xfrm>
          <a:prstGeom prst="rect">
            <a:avLst/>
          </a:prstGeom>
          <a:solidFill>
            <a:schemeClr val="bg1">
              <a:lumMod val="50000"/>
              <a:lumOff val="50000"/>
            </a:schemeClr>
          </a:solidFill>
        </p:spPr>
        <p:txBody>
          <a:bodyPr wrap="square">
            <a:spAutoFit/>
          </a:bodyPr>
          <a:lstStyle/>
          <a:p>
            <a:pPr fontAlgn="auto">
              <a:spcBef>
                <a:spcPts val="0"/>
              </a:spcBef>
              <a:spcAft>
                <a:spcPts val="0"/>
              </a:spcAft>
              <a:defRPr/>
            </a:pPr>
            <a:r>
              <a:rPr lang="fr-FR" sz="2400" b="1" dirty="0">
                <a:latin typeface="+mn-lt"/>
              </a:rPr>
              <a:t>Parole de Fréderic Mistral</a:t>
            </a:r>
          </a:p>
          <a:p>
            <a:pPr fontAlgn="auto">
              <a:spcBef>
                <a:spcPts val="0"/>
              </a:spcBef>
              <a:spcAft>
                <a:spcPts val="0"/>
              </a:spcAft>
              <a:defRPr/>
            </a:pPr>
            <a:r>
              <a:rPr lang="fr-FR" sz="2400" b="1" dirty="0">
                <a:latin typeface="+mn-lt"/>
              </a:rPr>
              <a:t>Chantée pour la première fois lors de la Sainte-Estelle de Maguelone le 27/05/1900.Cette pièce sera publiée dans «  L’Armana Prouvenç au  de 1901»puis intégrée dans « lis Isclo d’Or en 28/05/1878 »et enfin dans le recueil  « Lis Oulivado 1912 »</a:t>
            </a:r>
          </a:p>
          <a:p>
            <a:pPr fontAlgn="auto">
              <a:spcBef>
                <a:spcPts val="0"/>
              </a:spcBef>
              <a:spcAft>
                <a:spcPts val="0"/>
              </a:spcAft>
              <a:defRPr/>
            </a:pPr>
            <a:endParaRPr lang="fr-FR" sz="2400" b="1" dirty="0">
              <a:solidFill>
                <a:schemeClr val="bg1">
                  <a:lumMod val="95000"/>
                </a:schemeClr>
              </a:solidFill>
              <a:latin typeface="+mn-lt"/>
            </a:endParaRPr>
          </a:p>
        </p:txBody>
      </p:sp>
      <p:sp>
        <p:nvSpPr>
          <p:cNvPr id="6" name="ZoneTexte 5"/>
          <p:cNvSpPr txBox="1"/>
          <p:nvPr/>
        </p:nvSpPr>
        <p:spPr>
          <a:xfrm>
            <a:off x="0" y="0"/>
            <a:ext cx="6372151" cy="862013"/>
          </a:xfrm>
          <a:prstGeom prst="rect">
            <a:avLst/>
          </a:prstGeom>
          <a:noFill/>
        </p:spPr>
        <p:txBody>
          <a:bodyPr wrap="square">
            <a:spAutoFit/>
          </a:bodyPr>
          <a:lstStyle/>
          <a:p>
            <a:pPr fontAlgn="auto">
              <a:spcBef>
                <a:spcPts val="0"/>
              </a:spcBef>
              <a:spcAft>
                <a:spcPts val="0"/>
              </a:spcAft>
              <a:defRPr/>
            </a:pPr>
            <a:r>
              <a:rPr lang="fr-FR" sz="3200" b="1" dirty="0">
                <a:solidFill>
                  <a:schemeClr val="tx1">
                    <a:lumMod val="95000"/>
                  </a:schemeClr>
                </a:solidFill>
                <a:latin typeface="+mn-lt"/>
              </a:rPr>
              <a:t>La </a:t>
            </a:r>
            <a:r>
              <a:rPr lang="fr-FR" sz="3200" b="1" dirty="0" smtClean="0">
                <a:solidFill>
                  <a:schemeClr val="tx1">
                    <a:lumMod val="95000"/>
                  </a:schemeClr>
                </a:solidFill>
                <a:latin typeface="+mn-lt"/>
              </a:rPr>
              <a:t>Respelido</a:t>
            </a:r>
            <a:r>
              <a:rPr lang="fr-FR" sz="3200" b="1" dirty="0" smtClean="0">
                <a:solidFill>
                  <a:schemeClr val="bg1">
                    <a:lumMod val="95000"/>
                  </a:schemeClr>
                </a:solidFill>
                <a:latin typeface="+mn-lt"/>
              </a:rPr>
              <a:t>=La    </a:t>
            </a:r>
            <a:r>
              <a:rPr lang="fr-FR" sz="3200" b="1" dirty="0">
                <a:solidFill>
                  <a:schemeClr val="bg1"/>
                </a:solidFill>
                <a:latin typeface="+mn-lt"/>
              </a:rPr>
              <a:t>Renaissance</a:t>
            </a:r>
          </a:p>
          <a:p>
            <a:pPr fontAlgn="auto">
              <a:spcBef>
                <a:spcPts val="0"/>
              </a:spcBef>
              <a:spcAft>
                <a:spcPts val="0"/>
              </a:spcAft>
              <a:defRPr/>
            </a:pPr>
            <a:endParaRPr lang="fr-FR" dirty="0">
              <a:latin typeface="+mn-lt"/>
            </a:endParaRPr>
          </a:p>
        </p:txBody>
      </p:sp>
      <p:sp>
        <p:nvSpPr>
          <p:cNvPr id="17413" name="ZoneTexte 6"/>
          <p:cNvSpPr txBox="1">
            <a:spLocks noChangeArrowheads="1"/>
          </p:cNvSpPr>
          <p:nvPr/>
        </p:nvSpPr>
        <p:spPr bwMode="auto">
          <a:xfrm>
            <a:off x="6009755" y="374936"/>
            <a:ext cx="3131841" cy="6463308"/>
          </a:xfrm>
          <a:prstGeom prst="rect">
            <a:avLst/>
          </a:prstGeom>
          <a:solidFill>
            <a:schemeClr val="bg2">
              <a:lumMod val="20000"/>
              <a:lumOff val="80000"/>
            </a:schemeClr>
          </a:solidFill>
          <a:ln w="9525">
            <a:noFill/>
            <a:miter lim="800000"/>
            <a:headEnd/>
            <a:tailEnd/>
          </a:ln>
        </p:spPr>
        <p:txBody>
          <a:bodyPr wrap="square">
            <a:spAutoFit/>
          </a:bodyPr>
          <a:lstStyle/>
          <a:p>
            <a:r>
              <a:rPr lang="fr-FR" sz="2200" b="1" dirty="0">
                <a:solidFill>
                  <a:schemeClr val="bg1"/>
                </a:solidFill>
                <a:latin typeface="Calibri" pitchFamily="34" charset="0"/>
              </a:rPr>
              <a:t>Nautre en plein jour</a:t>
            </a:r>
          </a:p>
          <a:p>
            <a:r>
              <a:rPr lang="fr-FR" sz="2200" i="1" dirty="0">
                <a:solidFill>
                  <a:schemeClr val="bg1"/>
                </a:solidFill>
                <a:latin typeface="Calibri" pitchFamily="34" charset="0"/>
              </a:rPr>
              <a:t>Nous autres en plein jour</a:t>
            </a:r>
          </a:p>
          <a:p>
            <a:r>
              <a:rPr lang="fr-FR" sz="2200" b="1" dirty="0">
                <a:solidFill>
                  <a:schemeClr val="bg1"/>
                </a:solidFill>
                <a:latin typeface="Calibri" pitchFamily="34" charset="0"/>
              </a:rPr>
              <a:t>Voulèn parla toujour</a:t>
            </a:r>
          </a:p>
          <a:p>
            <a:r>
              <a:rPr lang="fr-FR" sz="2200" i="1" dirty="0">
                <a:solidFill>
                  <a:schemeClr val="bg1"/>
                </a:solidFill>
                <a:latin typeface="Calibri" pitchFamily="34" charset="0"/>
              </a:rPr>
              <a:t>Nous voulons parler toujours</a:t>
            </a:r>
          </a:p>
          <a:p>
            <a:r>
              <a:rPr lang="fr-FR" sz="2200" b="1" dirty="0">
                <a:solidFill>
                  <a:schemeClr val="bg1"/>
                </a:solidFill>
                <a:latin typeface="Calibri" pitchFamily="34" charset="0"/>
              </a:rPr>
              <a:t>La lengo dóu Miéjour</a:t>
            </a:r>
          </a:p>
          <a:p>
            <a:r>
              <a:rPr lang="fr-FR" sz="2200" i="1" dirty="0">
                <a:solidFill>
                  <a:schemeClr val="bg1"/>
                </a:solidFill>
                <a:latin typeface="Calibri" pitchFamily="34" charset="0"/>
              </a:rPr>
              <a:t>La langue du Midi</a:t>
            </a:r>
          </a:p>
          <a:p>
            <a:r>
              <a:rPr lang="fr-FR" sz="2200" b="1" dirty="0">
                <a:solidFill>
                  <a:schemeClr val="bg1"/>
                </a:solidFill>
                <a:latin typeface="Calibri" pitchFamily="34" charset="0"/>
              </a:rPr>
              <a:t>Vaqui lou Felibrige!</a:t>
            </a:r>
          </a:p>
          <a:p>
            <a:r>
              <a:rPr lang="fr-FR" sz="2200" i="1" dirty="0">
                <a:solidFill>
                  <a:schemeClr val="bg1"/>
                </a:solidFill>
                <a:latin typeface="Calibri" pitchFamily="34" charset="0"/>
              </a:rPr>
              <a:t>Voila le Félibrige!</a:t>
            </a:r>
          </a:p>
          <a:p>
            <a:r>
              <a:rPr lang="fr-FR" sz="2200" b="1" dirty="0">
                <a:solidFill>
                  <a:schemeClr val="bg1"/>
                </a:solidFill>
                <a:latin typeface="Calibri" pitchFamily="34" charset="0"/>
              </a:rPr>
              <a:t>Nautre en plein jour</a:t>
            </a:r>
          </a:p>
          <a:p>
            <a:r>
              <a:rPr lang="fr-FR" sz="2200" i="1" dirty="0">
                <a:solidFill>
                  <a:schemeClr val="bg1"/>
                </a:solidFill>
                <a:latin typeface="Calibri" pitchFamily="34" charset="0"/>
              </a:rPr>
              <a:t>Nous autres en plein jour</a:t>
            </a:r>
          </a:p>
          <a:p>
            <a:r>
              <a:rPr lang="fr-FR" sz="2200" b="1" dirty="0">
                <a:solidFill>
                  <a:schemeClr val="bg1"/>
                </a:solidFill>
                <a:latin typeface="Calibri" pitchFamily="34" charset="0"/>
              </a:rPr>
              <a:t>Voulèn parla toujour</a:t>
            </a:r>
          </a:p>
          <a:p>
            <a:r>
              <a:rPr lang="fr-FR" sz="2200" i="1" dirty="0">
                <a:solidFill>
                  <a:schemeClr val="bg1"/>
                </a:solidFill>
                <a:latin typeface="Calibri" pitchFamily="34" charset="0"/>
              </a:rPr>
              <a:t>Nous voulos parler toujours</a:t>
            </a:r>
          </a:p>
          <a:p>
            <a:r>
              <a:rPr lang="fr-FR" sz="2200" b="1" dirty="0">
                <a:solidFill>
                  <a:schemeClr val="bg1"/>
                </a:solidFill>
                <a:latin typeface="Calibri" pitchFamily="34" charset="0"/>
              </a:rPr>
              <a:t>La lengo dóu Miéjour</a:t>
            </a:r>
          </a:p>
          <a:p>
            <a:r>
              <a:rPr lang="fr-FR" sz="2200" i="1" dirty="0">
                <a:solidFill>
                  <a:schemeClr val="bg1"/>
                </a:solidFill>
                <a:latin typeface="Calibri" pitchFamily="34" charset="0"/>
              </a:rPr>
              <a:t>La langue du Midi</a:t>
            </a:r>
          </a:p>
          <a:p>
            <a:r>
              <a:rPr lang="fr-FR" sz="2200" b="1" dirty="0">
                <a:solidFill>
                  <a:schemeClr val="bg1"/>
                </a:solidFill>
                <a:latin typeface="Calibri" pitchFamily="34" charset="0"/>
              </a:rPr>
              <a:t>Qu’acò’s Lou dre majour</a:t>
            </a:r>
          </a:p>
          <a:p>
            <a:r>
              <a:rPr lang="fr-FR" sz="2200" i="1" dirty="0">
                <a:solidFill>
                  <a:schemeClr val="bg1"/>
                </a:solidFill>
                <a:latin typeface="Calibri" pitchFamily="34" charset="0"/>
              </a:rPr>
              <a:t>Car c’est le droit majeur</a:t>
            </a:r>
          </a:p>
          <a:p>
            <a:endParaRPr lang="fr-FR" i="1" dirty="0">
              <a:latin typeface="Calibri" pitchFamily="34"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PICT0010.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PICT0014.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PICT0015.JPG"/>
          <p:cNvPicPr>
            <a:picLocks noChangeAspect="1"/>
          </p:cNvPicPr>
          <p:nvPr/>
        </p:nvPicPr>
        <p:blipFill>
          <a:blip r:embed="rId2" cstate="email"/>
          <a:srcRect/>
          <a:stretch>
            <a:fillRect/>
          </a:stretch>
        </p:blipFill>
        <p:spPr bwMode="auto">
          <a:xfrm>
            <a:off x="4643438" y="0"/>
            <a:ext cx="4500562" cy="6858000"/>
          </a:xfrm>
          <a:prstGeom prst="rect">
            <a:avLst/>
          </a:prstGeom>
          <a:noFill/>
          <a:ln w="9525">
            <a:noFill/>
            <a:miter lim="800000"/>
            <a:headEnd/>
            <a:tailEnd/>
          </a:ln>
        </p:spPr>
      </p:pic>
      <p:pic>
        <p:nvPicPr>
          <p:cNvPr id="20483" name="Image 2" descr="PICT0016.JPG"/>
          <p:cNvPicPr>
            <a:picLocks noChangeAspect="1"/>
          </p:cNvPicPr>
          <p:nvPr/>
        </p:nvPicPr>
        <p:blipFill>
          <a:blip r:embed="rId3" cstate="email"/>
          <a:srcRect/>
          <a:stretch>
            <a:fillRect/>
          </a:stretch>
        </p:blipFill>
        <p:spPr bwMode="auto">
          <a:xfrm>
            <a:off x="0" y="0"/>
            <a:ext cx="4572000" cy="6858000"/>
          </a:xfrm>
          <a:prstGeom prst="rect">
            <a:avLst/>
          </a:prstGeom>
          <a:noFill/>
          <a:ln w="9525">
            <a:noFill/>
            <a:miter lim="800000"/>
            <a:headEnd/>
            <a:tailEnd/>
          </a:ln>
        </p:spPr>
      </p:pic>
      <p:sp>
        <p:nvSpPr>
          <p:cNvPr id="20484" name="ZoneTexte 3"/>
          <p:cNvSpPr txBox="1">
            <a:spLocks noChangeArrowheads="1"/>
          </p:cNvSpPr>
          <p:nvPr/>
        </p:nvSpPr>
        <p:spPr bwMode="auto">
          <a:xfrm>
            <a:off x="6659563" y="4149725"/>
            <a:ext cx="2484437" cy="1938338"/>
          </a:xfrm>
          <a:prstGeom prst="rect">
            <a:avLst/>
          </a:prstGeom>
          <a:noFill/>
          <a:ln w="9525">
            <a:noFill/>
            <a:miter lim="800000"/>
            <a:headEnd/>
            <a:tailEnd/>
          </a:ln>
        </p:spPr>
        <p:txBody>
          <a:bodyPr>
            <a:spAutoFit/>
          </a:bodyPr>
          <a:lstStyle/>
          <a:p>
            <a:r>
              <a:rPr lang="fr-FR" sz="2400" dirty="0">
                <a:latin typeface="Calibri" pitchFamily="34" charset="0"/>
              </a:rPr>
              <a:t>la tour de l'Évêque, dont il ne reste que des lambeaux de façades ruinées.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PICT0017.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233"/>
            <a:ext cx="9144000" cy="6852767"/>
          </a:xfrm>
          <a:prstGeom prst="rect">
            <a:avLst/>
          </a:prstGeom>
        </p:spPr>
      </p:pic>
      <p:sp>
        <p:nvSpPr>
          <p:cNvPr id="4" name="Rectangle 3"/>
          <p:cNvSpPr/>
          <p:nvPr/>
        </p:nvSpPr>
        <p:spPr>
          <a:xfrm>
            <a:off x="2483768" y="5373216"/>
            <a:ext cx="4572000" cy="1200329"/>
          </a:xfrm>
          <a:prstGeom prst="rect">
            <a:avLst/>
          </a:prstGeom>
        </p:spPr>
        <p:txBody>
          <a:bodyPr>
            <a:spAutoFit/>
          </a:bodyPr>
          <a:lstStyle/>
          <a:p>
            <a:r>
              <a:rPr lang="fr-FR" b="1" dirty="0">
                <a:solidFill>
                  <a:schemeClr val="bg1"/>
                </a:solidFill>
                <a:latin typeface="Calibri" pitchFamily="34" charset="0"/>
              </a:rPr>
              <a:t>Le tympan : sculpté dans le marbre blanc, on peut le dater du 13è siècle. Il représente le Christ en majesté entouré des symboles des quatre évangélistes.</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http://www.art-roman.net/maguelone/maguelone9.jpg"/>
          <p:cNvPicPr>
            <a:picLocks noChangeAspect="1" noChangeArrowheads="1"/>
          </p:cNvPicPr>
          <p:nvPr/>
        </p:nvPicPr>
        <p:blipFill>
          <a:blip r:embed="rId2" cstate="email"/>
          <a:srcRect/>
          <a:stretch>
            <a:fillRect/>
          </a:stretch>
        </p:blipFill>
        <p:spPr bwMode="auto">
          <a:xfrm>
            <a:off x="0" y="0"/>
            <a:ext cx="3419475" cy="1905000"/>
          </a:xfrm>
          <a:prstGeom prst="rect">
            <a:avLst/>
          </a:prstGeom>
          <a:noFill/>
          <a:ln w="9525">
            <a:noFill/>
            <a:miter lim="800000"/>
            <a:headEnd/>
            <a:tailEnd/>
          </a:ln>
        </p:spPr>
      </p:pic>
      <p:pic>
        <p:nvPicPr>
          <p:cNvPr id="24579" name="Picture 6" descr="http://www.art-roman.net/maguelone/maguelone10.jpg"/>
          <p:cNvPicPr>
            <a:picLocks noChangeAspect="1" noChangeArrowheads="1"/>
          </p:cNvPicPr>
          <p:nvPr/>
        </p:nvPicPr>
        <p:blipFill>
          <a:blip r:embed="rId3" cstate="email"/>
          <a:srcRect/>
          <a:stretch>
            <a:fillRect/>
          </a:stretch>
        </p:blipFill>
        <p:spPr bwMode="auto">
          <a:xfrm>
            <a:off x="3419475" y="0"/>
            <a:ext cx="2465388" cy="1905000"/>
          </a:xfrm>
          <a:prstGeom prst="rect">
            <a:avLst/>
          </a:prstGeom>
          <a:noFill/>
          <a:ln w="9525">
            <a:noFill/>
            <a:miter lim="800000"/>
            <a:headEnd/>
            <a:tailEnd/>
          </a:ln>
        </p:spPr>
      </p:pic>
      <p:pic>
        <p:nvPicPr>
          <p:cNvPr id="24580" name="Picture 8" descr="http://www.art-roman.net/maguelone/maguelone11.jpg"/>
          <p:cNvPicPr>
            <a:picLocks noChangeAspect="1" noChangeArrowheads="1"/>
          </p:cNvPicPr>
          <p:nvPr/>
        </p:nvPicPr>
        <p:blipFill>
          <a:blip r:embed="rId4" cstate="email"/>
          <a:srcRect/>
          <a:stretch>
            <a:fillRect/>
          </a:stretch>
        </p:blipFill>
        <p:spPr bwMode="auto">
          <a:xfrm>
            <a:off x="5867400" y="0"/>
            <a:ext cx="3276600" cy="1905000"/>
          </a:xfrm>
          <a:prstGeom prst="rect">
            <a:avLst/>
          </a:prstGeom>
          <a:noFill/>
          <a:ln w="9525">
            <a:noFill/>
            <a:miter lim="800000"/>
            <a:headEnd/>
            <a:tailEnd/>
          </a:ln>
        </p:spPr>
      </p:pic>
      <p:sp>
        <p:nvSpPr>
          <p:cNvPr id="24581" name="ZoneTexte 5"/>
          <p:cNvSpPr txBox="1">
            <a:spLocks noChangeArrowheads="1"/>
          </p:cNvSpPr>
          <p:nvPr/>
        </p:nvSpPr>
        <p:spPr bwMode="auto">
          <a:xfrm>
            <a:off x="0" y="2205038"/>
            <a:ext cx="9144000" cy="2462212"/>
          </a:xfrm>
          <a:prstGeom prst="rect">
            <a:avLst/>
          </a:prstGeom>
          <a:noFill/>
          <a:ln w="9525">
            <a:noFill/>
            <a:miter lim="800000"/>
            <a:headEnd/>
            <a:tailEnd/>
          </a:ln>
        </p:spPr>
        <p:txBody>
          <a:bodyPr>
            <a:spAutoFit/>
          </a:bodyPr>
          <a:lstStyle/>
          <a:p>
            <a:r>
              <a:rPr lang="fr-FR" i="1" u="sng" dirty="0">
                <a:latin typeface="Calibri" pitchFamily="34" charset="0"/>
              </a:rPr>
              <a:t>Texte de l'inscription</a:t>
            </a:r>
            <a:r>
              <a:rPr lang="fr-FR" i="1" dirty="0">
                <a:latin typeface="Calibri" pitchFamily="34" charset="0"/>
              </a:rPr>
              <a:t> :</a:t>
            </a:r>
            <a:br>
              <a:rPr lang="fr-FR" i="1" dirty="0">
                <a:latin typeface="Calibri" pitchFamily="34" charset="0"/>
              </a:rPr>
            </a:br>
            <a:r>
              <a:rPr lang="fr-FR" sz="2000" i="1" dirty="0">
                <a:latin typeface="Calibri" pitchFamily="34" charset="0"/>
              </a:rPr>
              <a:t/>
            </a:r>
            <a:br>
              <a:rPr lang="fr-FR" sz="2000" i="1" dirty="0">
                <a:latin typeface="Calibri" pitchFamily="34" charset="0"/>
              </a:rPr>
            </a:br>
            <a:r>
              <a:rPr lang="fr-FR" sz="2000" i="1" dirty="0">
                <a:latin typeface="Calibri" pitchFamily="34" charset="0"/>
              </a:rPr>
              <a:t>+ </a:t>
            </a:r>
            <a:r>
              <a:rPr lang="fr-FR" sz="2000" dirty="0">
                <a:latin typeface="Calibri" pitchFamily="34" charset="0"/>
              </a:rPr>
              <a:t>AD PORTU(M) VITE : SITIENTES QUID(UE) VENITE / HAS INTRANDO FORES : COMPONIYE MORES : HINC INTRANS ORA : TUA SE(M)PER CRIMINA PLORA : QUICQ(UI)D PECCATUR : LACRIMAR(UM) FONTE LAVATUR. + B.(ERNARDUS) D. (E) III VIIS FECIT HOX + AN(N)O INC(ARNATIONIS) D(DOMINI) M.C.LXX.VIII. + </a:t>
            </a:r>
            <a:br>
              <a:rPr lang="fr-FR" sz="2000" dirty="0">
                <a:latin typeface="Calibri" pitchFamily="34" charset="0"/>
              </a:rPr>
            </a:br>
            <a:r>
              <a:rPr lang="fr-FR" i="1" dirty="0">
                <a:latin typeface="Calibri" pitchFamily="34" charset="0"/>
              </a:rPr>
              <a:t/>
            </a:r>
            <a:br>
              <a:rPr lang="fr-FR" i="1" dirty="0">
                <a:latin typeface="Calibri" pitchFamily="34" charset="0"/>
              </a:rPr>
            </a:br>
            <a:endParaRPr lang="fr-FR" dirty="0">
              <a:latin typeface="Calibri" pitchFamily="34" charset="0"/>
            </a:endParaRPr>
          </a:p>
        </p:txBody>
      </p:sp>
      <p:sp>
        <p:nvSpPr>
          <p:cNvPr id="24582" name="ZoneTexte 6"/>
          <p:cNvSpPr txBox="1">
            <a:spLocks noChangeArrowheads="1"/>
          </p:cNvSpPr>
          <p:nvPr/>
        </p:nvSpPr>
        <p:spPr bwMode="auto">
          <a:xfrm>
            <a:off x="0" y="4868863"/>
            <a:ext cx="9144000" cy="1323975"/>
          </a:xfrm>
          <a:prstGeom prst="rect">
            <a:avLst/>
          </a:prstGeom>
          <a:noFill/>
          <a:ln w="9525">
            <a:noFill/>
            <a:miter lim="800000"/>
            <a:headEnd/>
            <a:tailEnd/>
          </a:ln>
        </p:spPr>
        <p:txBody>
          <a:bodyPr>
            <a:spAutoFit/>
          </a:bodyPr>
          <a:lstStyle/>
          <a:p>
            <a:r>
              <a:rPr lang="fr-FR" sz="2000" dirty="0">
                <a:latin typeface="Calibri" pitchFamily="34" charset="0"/>
              </a:rPr>
              <a:t>A ce havre de vie, venez, vous qui avez soif: En franchissant ces portes, amendez vos mœurs : Prie en entrant ici, et pleure sans fin tes péchés : Quelle que soit la faute, elle est lavée par une fontaine de larmes.</a:t>
            </a:r>
            <a:br>
              <a:rPr lang="fr-FR" sz="2000" dirty="0">
                <a:latin typeface="Calibri" pitchFamily="34" charset="0"/>
              </a:rPr>
            </a:br>
            <a:r>
              <a:rPr lang="fr-FR" sz="2000" dirty="0">
                <a:latin typeface="Calibri" pitchFamily="34" charset="0"/>
              </a:rPr>
              <a:t>Bernard de Tréviers a fait cela, en l'an de l'Incarnation du Seigneur 1178. </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2" descr="PICT0021.JPG"/>
          <p:cNvPicPr>
            <a:picLocks noChangeAspect="1"/>
          </p:cNvPicPr>
          <p:nvPr/>
        </p:nvPicPr>
        <p:blipFill>
          <a:blip r:embed="rId2" cstate="email"/>
          <a:srcRect/>
          <a:stretch>
            <a:fillRect/>
          </a:stretch>
        </p:blipFill>
        <p:spPr bwMode="auto">
          <a:xfrm>
            <a:off x="0" y="0"/>
            <a:ext cx="4427538" cy="6858000"/>
          </a:xfrm>
          <a:prstGeom prst="rect">
            <a:avLst/>
          </a:prstGeom>
          <a:noFill/>
          <a:ln w="9525">
            <a:noFill/>
            <a:miter lim="800000"/>
            <a:headEnd/>
            <a:tailEnd/>
          </a:ln>
        </p:spPr>
      </p:pic>
      <p:pic>
        <p:nvPicPr>
          <p:cNvPr id="25603" name="Image 3" descr="PICT0020.JPG"/>
          <p:cNvPicPr>
            <a:picLocks noChangeAspect="1"/>
          </p:cNvPicPr>
          <p:nvPr/>
        </p:nvPicPr>
        <p:blipFill>
          <a:blip r:embed="rId3" cstate="email"/>
          <a:srcRect/>
          <a:stretch>
            <a:fillRect/>
          </a:stretch>
        </p:blipFill>
        <p:spPr bwMode="auto">
          <a:xfrm>
            <a:off x="4500563" y="0"/>
            <a:ext cx="4643437" cy="6858000"/>
          </a:xfrm>
          <a:prstGeom prst="rect">
            <a:avLst/>
          </a:prstGeom>
          <a:noFill/>
          <a:ln w="9525">
            <a:noFill/>
            <a:miter lim="800000"/>
            <a:headEnd/>
            <a:tailEnd/>
          </a:ln>
        </p:spPr>
      </p:pic>
      <p:sp>
        <p:nvSpPr>
          <p:cNvPr id="25604" name="ZoneTexte 4"/>
          <p:cNvSpPr txBox="1">
            <a:spLocks noChangeArrowheads="1"/>
          </p:cNvSpPr>
          <p:nvPr/>
        </p:nvSpPr>
        <p:spPr bwMode="auto">
          <a:xfrm>
            <a:off x="217737" y="116632"/>
            <a:ext cx="8893175" cy="830997"/>
          </a:xfrm>
          <a:prstGeom prst="rect">
            <a:avLst/>
          </a:prstGeom>
          <a:solidFill>
            <a:schemeClr val="bg1">
              <a:lumMod val="65000"/>
              <a:lumOff val="35000"/>
            </a:schemeClr>
          </a:solidFill>
          <a:ln w="9525">
            <a:noFill/>
            <a:miter lim="800000"/>
            <a:headEnd/>
            <a:tailEnd/>
          </a:ln>
        </p:spPr>
        <p:txBody>
          <a:bodyPr>
            <a:spAutoFit/>
          </a:bodyPr>
          <a:lstStyle/>
          <a:p>
            <a:r>
              <a:rPr lang="fr-FR" sz="2400" dirty="0" smtClean="0">
                <a:latin typeface="Calibri" pitchFamily="34" charset="0"/>
              </a:rPr>
              <a:t>deux très beaux bas-reliefs de marbre blanc représentant saint Pierre à droite, et saint Paul à gauche, Les deux dalles datent du XII</a:t>
            </a:r>
            <a:r>
              <a:rPr lang="fr-FR" sz="2400" baseline="30000" dirty="0" smtClean="0">
                <a:latin typeface="Calibri" pitchFamily="34" charset="0"/>
              </a:rPr>
              <a:t>e</a:t>
            </a:r>
            <a:r>
              <a:rPr lang="fr-FR" sz="2400" dirty="0" smtClean="0">
                <a:latin typeface="Calibri" pitchFamily="34" charset="0"/>
              </a:rPr>
              <a:t> siècle</a:t>
            </a:r>
            <a:endParaRPr lang="fr-FR" sz="2400" dirty="0">
              <a:latin typeface="Calibri" pitchFamily="34" charset="0"/>
            </a:endParaRPr>
          </a:p>
        </p:txBody>
      </p:sp>
      <p:sp>
        <p:nvSpPr>
          <p:cNvPr id="25605" name="ZoneTexte 5"/>
          <p:cNvSpPr txBox="1">
            <a:spLocks noChangeArrowheads="1"/>
          </p:cNvSpPr>
          <p:nvPr/>
        </p:nvSpPr>
        <p:spPr bwMode="auto">
          <a:xfrm>
            <a:off x="4697412" y="5780781"/>
            <a:ext cx="4427537" cy="1015663"/>
          </a:xfrm>
          <a:prstGeom prst="rect">
            <a:avLst/>
          </a:prstGeom>
          <a:solidFill>
            <a:schemeClr val="bg1">
              <a:lumMod val="65000"/>
              <a:lumOff val="35000"/>
            </a:schemeClr>
          </a:solidFill>
          <a:ln w="9525">
            <a:noFill/>
            <a:miter lim="800000"/>
            <a:headEnd/>
            <a:tailEnd/>
          </a:ln>
        </p:spPr>
        <p:txBody>
          <a:bodyPr>
            <a:spAutoFit/>
          </a:bodyPr>
          <a:lstStyle/>
          <a:p>
            <a:r>
              <a:rPr lang="fr-FR" sz="2000" dirty="0">
                <a:latin typeface="Calibri" pitchFamily="34" charset="0"/>
              </a:rPr>
              <a:t>Saint Pierre, assis, tient les clefs dans une main et le livre des Évangiles de l'autre.</a:t>
            </a:r>
          </a:p>
        </p:txBody>
      </p:sp>
      <p:sp>
        <p:nvSpPr>
          <p:cNvPr id="25606" name="ZoneTexte 6"/>
          <p:cNvSpPr txBox="1">
            <a:spLocks noChangeArrowheads="1"/>
          </p:cNvSpPr>
          <p:nvPr/>
        </p:nvSpPr>
        <p:spPr bwMode="auto">
          <a:xfrm>
            <a:off x="144463" y="5719226"/>
            <a:ext cx="4248150" cy="1077218"/>
          </a:xfrm>
          <a:prstGeom prst="rect">
            <a:avLst/>
          </a:prstGeom>
          <a:solidFill>
            <a:schemeClr val="bg1">
              <a:lumMod val="65000"/>
              <a:lumOff val="35000"/>
            </a:schemeClr>
          </a:solidFill>
          <a:ln w="9525">
            <a:noFill/>
            <a:miter lim="800000"/>
            <a:headEnd/>
            <a:tailEnd/>
          </a:ln>
        </p:spPr>
        <p:txBody>
          <a:bodyPr>
            <a:spAutoFit/>
          </a:bodyPr>
          <a:lstStyle/>
          <a:p>
            <a:r>
              <a:rPr lang="fr-FR" sz="2000" dirty="0">
                <a:latin typeface="Calibri" pitchFamily="34" charset="0"/>
              </a:rPr>
              <a:t>Saint Paul, un genou fléchi, brandit une épée dans la main droite et les </a:t>
            </a:r>
            <a:r>
              <a:rPr lang="fr-FR" sz="2000" dirty="0" smtClean="0">
                <a:latin typeface="Calibri" pitchFamily="34" charset="0"/>
              </a:rPr>
              <a:t>Épîtres</a:t>
            </a:r>
            <a:r>
              <a:rPr lang="fr-FR" sz="2000" dirty="0">
                <a:latin typeface="Calibri" pitchFamily="34" charset="0"/>
              </a:rPr>
              <a:t> </a:t>
            </a:r>
            <a:r>
              <a:rPr lang="fr-FR" sz="2000" dirty="0" smtClean="0">
                <a:latin typeface="Calibri" pitchFamily="34" charset="0"/>
              </a:rPr>
              <a:t>dans </a:t>
            </a:r>
            <a:r>
              <a:rPr lang="fr-FR" sz="2000" dirty="0">
                <a:latin typeface="Calibri" pitchFamily="34" charset="0"/>
              </a:rPr>
              <a:t>l'autre</a:t>
            </a:r>
            <a:r>
              <a:rPr lang="fr-FR" sz="2400" dirty="0">
                <a:latin typeface="Calibri" pitchFamily="34" charset="0"/>
              </a:rPr>
              <a: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PICT0022.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26627" name="ZoneTexte 2"/>
          <p:cNvSpPr txBox="1">
            <a:spLocks noChangeArrowheads="1"/>
          </p:cNvSpPr>
          <p:nvPr/>
        </p:nvSpPr>
        <p:spPr bwMode="auto">
          <a:xfrm>
            <a:off x="3708400" y="5876925"/>
            <a:ext cx="3311525" cy="707886"/>
          </a:xfrm>
          <a:prstGeom prst="rect">
            <a:avLst/>
          </a:prstGeom>
          <a:noFill/>
          <a:ln w="9525">
            <a:noFill/>
            <a:miter lim="800000"/>
            <a:headEnd/>
            <a:tailEnd/>
          </a:ln>
        </p:spPr>
        <p:txBody>
          <a:bodyPr>
            <a:spAutoFit/>
          </a:bodyPr>
          <a:lstStyle/>
          <a:p>
            <a:r>
              <a:rPr lang="fr-FR" sz="4000" dirty="0">
                <a:solidFill>
                  <a:schemeClr val="bg1"/>
                </a:solidFill>
                <a:latin typeface="Calibri" pitchFamily="34" charset="0"/>
              </a:rPr>
              <a:t>St Pierre</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PICT0023.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27651" name="ZoneTexte 2"/>
          <p:cNvSpPr txBox="1">
            <a:spLocks noChangeArrowheads="1"/>
          </p:cNvSpPr>
          <p:nvPr/>
        </p:nvSpPr>
        <p:spPr bwMode="auto">
          <a:xfrm>
            <a:off x="3635375" y="5445125"/>
            <a:ext cx="2232025" cy="769441"/>
          </a:xfrm>
          <a:prstGeom prst="rect">
            <a:avLst/>
          </a:prstGeom>
          <a:noFill/>
          <a:ln w="9525">
            <a:noFill/>
            <a:miter lim="800000"/>
            <a:headEnd/>
            <a:tailEnd/>
          </a:ln>
        </p:spPr>
        <p:txBody>
          <a:bodyPr>
            <a:spAutoFit/>
          </a:bodyPr>
          <a:lstStyle/>
          <a:p>
            <a:r>
              <a:rPr lang="fr-FR" sz="4400" dirty="0">
                <a:solidFill>
                  <a:schemeClr val="bg1"/>
                </a:solidFill>
                <a:latin typeface="Calibri" pitchFamily="34" charset="0"/>
              </a:rPr>
              <a:t>St Paul</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PICT0019.JPG"/>
          <p:cNvPicPr>
            <a:picLocks noChangeAspect="1"/>
          </p:cNvPicPr>
          <p:nvPr/>
        </p:nvPicPr>
        <p:blipFill>
          <a:blip r:embed="rId2" cstate="email"/>
          <a:srcRect/>
          <a:stretch>
            <a:fillRect/>
          </a:stretch>
        </p:blipFill>
        <p:spPr bwMode="auto">
          <a:xfrm>
            <a:off x="4000500" y="0"/>
            <a:ext cx="5143500" cy="6858000"/>
          </a:xfrm>
          <a:prstGeom prst="rect">
            <a:avLst/>
          </a:prstGeom>
          <a:noFill/>
          <a:ln w="9525">
            <a:noFill/>
            <a:miter lim="800000"/>
            <a:headEnd/>
            <a:tailEnd/>
          </a:ln>
        </p:spPr>
      </p:pic>
      <p:sp>
        <p:nvSpPr>
          <p:cNvPr id="28675" name="ZoneTexte 2"/>
          <p:cNvSpPr txBox="1">
            <a:spLocks noChangeArrowheads="1"/>
          </p:cNvSpPr>
          <p:nvPr/>
        </p:nvSpPr>
        <p:spPr bwMode="auto">
          <a:xfrm>
            <a:off x="27459" y="1628800"/>
            <a:ext cx="3851275" cy="3416300"/>
          </a:xfrm>
          <a:prstGeom prst="rect">
            <a:avLst/>
          </a:prstGeom>
          <a:noFill/>
          <a:ln w="9525">
            <a:noFill/>
            <a:miter lim="800000"/>
            <a:headEnd/>
            <a:tailEnd/>
          </a:ln>
        </p:spPr>
        <p:txBody>
          <a:bodyPr>
            <a:spAutoFit/>
          </a:bodyPr>
          <a:lstStyle/>
          <a:p>
            <a:r>
              <a:rPr lang="fr-FR" sz="2400" dirty="0">
                <a:latin typeface="Calibri" pitchFamily="34" charset="0"/>
              </a:rPr>
              <a:t>– La façade ouest. A l'origine, elle était divisée verticalement en trois parties par deux contreforts qui supportaient trois arcs brisés (un seul a été refait) qui formaient machicoulis protégeant la porte et la fenêtre haute.</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PICT0024.JPG"/>
          <p:cNvPicPr>
            <a:picLocks noChangeAspect="1"/>
          </p:cNvPicPr>
          <p:nvPr/>
        </p:nvPicPr>
        <p:blipFill>
          <a:blip r:embed="rId2" cstate="email"/>
          <a:srcRect/>
          <a:stretch>
            <a:fillRect/>
          </a:stretch>
        </p:blipFill>
        <p:spPr bwMode="auto">
          <a:xfrm>
            <a:off x="0" y="0"/>
            <a:ext cx="4572000" cy="6858000"/>
          </a:xfrm>
          <a:prstGeom prst="rect">
            <a:avLst/>
          </a:prstGeom>
          <a:noFill/>
          <a:ln w="9525">
            <a:noFill/>
            <a:miter lim="800000"/>
            <a:headEnd/>
            <a:tailEnd/>
          </a:ln>
        </p:spPr>
      </p:pic>
      <p:pic>
        <p:nvPicPr>
          <p:cNvPr id="29699" name="Image 2" descr="PICT0025.JPG"/>
          <p:cNvPicPr>
            <a:picLocks noChangeAspect="1"/>
          </p:cNvPicPr>
          <p:nvPr/>
        </p:nvPicPr>
        <p:blipFill>
          <a:blip r:embed="rId3" cstate="email"/>
          <a:srcRect/>
          <a:stretch>
            <a:fillRect/>
          </a:stretch>
        </p:blipFill>
        <p:spPr bwMode="auto">
          <a:xfrm>
            <a:off x="4716463" y="0"/>
            <a:ext cx="4427537"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art-roman.net/maguelone/maguelone21.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contrast="-40000"/>
                    </a14:imgEffect>
                  </a14:imgLayer>
                </a14:imgProps>
              </a:ext>
            </a:extLst>
          </a:blip>
          <a:srcRect/>
          <a:stretch>
            <a:fillRect/>
          </a:stretch>
        </p:blipFill>
        <p:spPr bwMode="auto">
          <a:xfrm>
            <a:off x="0" y="0"/>
            <a:ext cx="4284663" cy="6858000"/>
          </a:xfrm>
          <a:prstGeom prst="rect">
            <a:avLst/>
          </a:prstGeom>
          <a:noFill/>
          <a:ln w="9525">
            <a:noFill/>
            <a:miter lim="800000"/>
            <a:headEnd/>
            <a:tailEnd/>
          </a:ln>
        </p:spPr>
      </p:pic>
      <p:pic>
        <p:nvPicPr>
          <p:cNvPr id="30723" name="Image 2" descr="PICT0029.JPG"/>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40000"/>
                    </a14:imgEffect>
                  </a14:imgLayer>
                </a14:imgProps>
              </a:ext>
            </a:extLst>
          </a:blip>
          <a:srcRect/>
          <a:stretch>
            <a:fillRect/>
          </a:stretch>
        </p:blipFill>
        <p:spPr bwMode="auto">
          <a:xfrm>
            <a:off x="4356100" y="0"/>
            <a:ext cx="4787900" cy="6858000"/>
          </a:xfrm>
          <a:prstGeom prst="rect">
            <a:avLst/>
          </a:prstGeom>
          <a:noFill/>
          <a:ln w="9525">
            <a:noFill/>
            <a:miter lim="800000"/>
            <a:headEnd/>
            <a:tailEnd/>
          </a:ln>
        </p:spPr>
      </p:pic>
      <p:sp>
        <p:nvSpPr>
          <p:cNvPr id="4" name="ZoneTexte 3"/>
          <p:cNvSpPr txBox="1"/>
          <p:nvPr/>
        </p:nvSpPr>
        <p:spPr>
          <a:xfrm>
            <a:off x="107504" y="5445224"/>
            <a:ext cx="4177159" cy="1200329"/>
          </a:xfrm>
          <a:prstGeom prst="rect">
            <a:avLst/>
          </a:prstGeom>
          <a:noFill/>
        </p:spPr>
        <p:txBody>
          <a:bodyPr wrap="square">
            <a:spAutoFit/>
          </a:bodyPr>
          <a:lstStyle/>
          <a:p>
            <a:pPr fontAlgn="auto">
              <a:spcBef>
                <a:spcPts val="0"/>
              </a:spcBef>
              <a:spcAft>
                <a:spcPts val="0"/>
              </a:spcAft>
              <a:defRPr/>
            </a:pPr>
            <a:r>
              <a:rPr lang="fr-FR" sz="2400" b="1" dirty="0">
                <a:latin typeface="+mn-lt"/>
              </a:rPr>
              <a:t>L'escalier conduisant à la tribune dans l'épaisseur du mur.</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3" descr="PICT0030.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PICT0031.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32771" name="ZoneTexte 2"/>
          <p:cNvSpPr txBox="1">
            <a:spLocks noChangeArrowheads="1"/>
          </p:cNvSpPr>
          <p:nvPr/>
        </p:nvSpPr>
        <p:spPr bwMode="auto">
          <a:xfrm>
            <a:off x="2411413" y="5949950"/>
            <a:ext cx="3384550" cy="400050"/>
          </a:xfrm>
          <a:prstGeom prst="rect">
            <a:avLst/>
          </a:prstGeom>
          <a:noFill/>
          <a:ln w="9525">
            <a:noFill/>
            <a:miter lim="800000"/>
            <a:headEnd/>
            <a:tailEnd/>
          </a:ln>
        </p:spPr>
        <p:txBody>
          <a:bodyPr>
            <a:spAutoFit/>
          </a:bodyPr>
          <a:lstStyle/>
          <a:p>
            <a:r>
              <a:rPr lang="fr-FR" sz="2000" dirty="0">
                <a:latin typeface="Calibri" pitchFamily="34" charset="0"/>
              </a:rPr>
              <a:t>Hôtel de la tribune</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PICT0032.JPG"/>
          <p:cNvPicPr>
            <a:picLocks noChangeAspect="1"/>
          </p:cNvPicPr>
          <p:nvPr/>
        </p:nvPicPr>
        <p:blipFill>
          <a:blip r:embed="rId2" cstate="email">
            <a:lum bright="3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1" descr="PICT0034.JPG"/>
          <p:cNvPicPr>
            <a:picLocks noChangeAspect="1"/>
          </p:cNvPicPr>
          <p:nvPr/>
        </p:nvPicPr>
        <p:blipFill>
          <a:blip r:embed="rId2" cstate="email">
            <a:lum bright="20000"/>
          </a:blip>
          <a:srcRect/>
          <a:stretch>
            <a:fillRect/>
          </a:stretch>
        </p:blipFill>
        <p:spPr bwMode="auto">
          <a:xfrm>
            <a:off x="0" y="0"/>
            <a:ext cx="9144000" cy="6858000"/>
          </a:xfrm>
          <a:prstGeom prst="rect">
            <a:avLst/>
          </a:prstGeom>
          <a:noFill/>
          <a:ln w="9525">
            <a:noFill/>
            <a:miter lim="800000"/>
            <a:headEnd/>
            <a:tailEnd/>
          </a:ln>
        </p:spPr>
      </p:pic>
      <p:sp>
        <p:nvSpPr>
          <p:cNvPr id="34819" name="ZoneTexte 2"/>
          <p:cNvSpPr txBox="1">
            <a:spLocks noChangeArrowheads="1"/>
          </p:cNvSpPr>
          <p:nvPr/>
        </p:nvSpPr>
        <p:spPr bwMode="auto">
          <a:xfrm>
            <a:off x="0" y="5589240"/>
            <a:ext cx="9144000" cy="1016000"/>
          </a:xfrm>
          <a:prstGeom prst="rect">
            <a:avLst/>
          </a:prstGeom>
          <a:noFill/>
          <a:ln w="9525">
            <a:noFill/>
            <a:miter lim="800000"/>
            <a:headEnd/>
            <a:tailEnd/>
          </a:ln>
        </p:spPr>
        <p:txBody>
          <a:bodyPr>
            <a:spAutoFit/>
          </a:bodyPr>
          <a:lstStyle/>
          <a:p>
            <a:r>
              <a:rPr lang="fr-FR" sz="2000" dirty="0">
                <a:latin typeface="Calibri" pitchFamily="34" charset="0"/>
              </a:rPr>
              <a:t>Photo prise de la tribune, les maître-autel, l'autel de la Vierge, et, de droite à gauche, les dalles funéraires de Guitard de Ratte, Jean Bonal, Izarne de Barrière, Antoine Subjet. Les trois verrières de l'abside romane</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PICT0047.JPG"/>
          <p:cNvPicPr>
            <a:picLocks noChangeAspect="1"/>
          </p:cNvPicPr>
          <p:nvPr/>
        </p:nvPicPr>
        <p:blipFill>
          <a:blip r:embed="rId2" cstate="email"/>
          <a:srcRect/>
          <a:stretch>
            <a:fillRect/>
          </a:stretch>
        </p:blipFill>
        <p:spPr bwMode="auto">
          <a:xfrm>
            <a:off x="4716463" y="0"/>
            <a:ext cx="4427537" cy="6858000"/>
          </a:xfrm>
          <a:prstGeom prst="rect">
            <a:avLst/>
          </a:prstGeom>
          <a:noFill/>
          <a:ln w="9525">
            <a:noFill/>
            <a:miter lim="800000"/>
            <a:headEnd/>
            <a:tailEnd/>
          </a:ln>
        </p:spPr>
      </p:pic>
      <p:sp>
        <p:nvSpPr>
          <p:cNvPr id="35843" name="ZoneTexte 2"/>
          <p:cNvSpPr txBox="1">
            <a:spLocks noChangeArrowheads="1"/>
          </p:cNvSpPr>
          <p:nvPr/>
        </p:nvSpPr>
        <p:spPr bwMode="auto">
          <a:xfrm>
            <a:off x="4787900" y="5949950"/>
            <a:ext cx="4356100" cy="646113"/>
          </a:xfrm>
          <a:prstGeom prst="rect">
            <a:avLst/>
          </a:prstGeom>
          <a:noFill/>
          <a:ln w="9525">
            <a:noFill/>
            <a:miter lim="800000"/>
            <a:headEnd/>
            <a:tailEnd/>
          </a:ln>
        </p:spPr>
        <p:txBody>
          <a:bodyPr>
            <a:spAutoFit/>
          </a:bodyPr>
          <a:lstStyle/>
          <a:p>
            <a:r>
              <a:rPr lang="fr-FR" dirty="0">
                <a:latin typeface="Calibri" pitchFamily="34" charset="0"/>
              </a:rPr>
              <a:t>Dalle funéraire de Guitard de Ratte, évêque de Montpellier, mort en 1607.</a:t>
            </a:r>
          </a:p>
        </p:txBody>
      </p:sp>
      <p:pic>
        <p:nvPicPr>
          <p:cNvPr id="35844" name="Image 3" descr="PICT0048.JPG"/>
          <p:cNvPicPr>
            <a:picLocks noChangeAspect="1"/>
          </p:cNvPicPr>
          <p:nvPr/>
        </p:nvPicPr>
        <p:blipFill>
          <a:blip r:embed="rId3" cstate="email"/>
          <a:srcRect/>
          <a:stretch>
            <a:fillRect/>
          </a:stretch>
        </p:blipFill>
        <p:spPr bwMode="auto">
          <a:xfrm>
            <a:off x="0" y="0"/>
            <a:ext cx="4643438" cy="6858000"/>
          </a:xfrm>
          <a:prstGeom prst="rect">
            <a:avLst/>
          </a:prstGeom>
          <a:noFill/>
          <a:ln w="9525">
            <a:noFill/>
            <a:miter lim="800000"/>
            <a:headEnd/>
            <a:tailEnd/>
          </a:ln>
        </p:spPr>
      </p:pic>
      <p:sp>
        <p:nvSpPr>
          <p:cNvPr id="35845" name="Rectangle 5"/>
          <p:cNvSpPr>
            <a:spLocks noChangeArrowheads="1"/>
          </p:cNvSpPr>
          <p:nvPr/>
        </p:nvSpPr>
        <p:spPr bwMode="auto">
          <a:xfrm>
            <a:off x="0" y="6149975"/>
            <a:ext cx="4572000" cy="708025"/>
          </a:xfrm>
          <a:prstGeom prst="rect">
            <a:avLst/>
          </a:prstGeom>
          <a:noFill/>
          <a:ln w="9525">
            <a:noFill/>
            <a:miter lim="800000"/>
            <a:headEnd/>
            <a:tailEnd/>
          </a:ln>
        </p:spPr>
        <p:txBody>
          <a:bodyPr>
            <a:spAutoFit/>
          </a:bodyPr>
          <a:lstStyle/>
          <a:p>
            <a:r>
              <a:rPr lang="fr-FR" sz="2000" dirty="0">
                <a:latin typeface="Calibri" pitchFamily="34" charset="0"/>
              </a:rPr>
              <a:t>Dalle funéraire de Jean Bonal, évêque de Maguelone, mort en 1482.</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descr="PICT003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36867" name="ZoneTexte 2"/>
          <p:cNvSpPr txBox="1">
            <a:spLocks noChangeArrowheads="1"/>
          </p:cNvSpPr>
          <p:nvPr/>
        </p:nvSpPr>
        <p:spPr bwMode="auto">
          <a:xfrm>
            <a:off x="611188" y="5805488"/>
            <a:ext cx="7705725" cy="400050"/>
          </a:xfrm>
          <a:prstGeom prst="rect">
            <a:avLst/>
          </a:prstGeom>
          <a:noFill/>
          <a:ln w="9525">
            <a:noFill/>
            <a:miter lim="800000"/>
            <a:headEnd/>
            <a:tailEnd/>
          </a:ln>
        </p:spPr>
        <p:txBody>
          <a:bodyPr>
            <a:spAutoFit/>
          </a:bodyPr>
          <a:lstStyle/>
          <a:p>
            <a:r>
              <a:rPr lang="fr-FR" sz="2000" dirty="0">
                <a:latin typeface="Calibri" pitchFamily="34" charset="0"/>
              </a:rPr>
              <a:t>Reflets rendu à travers les vitraux de Robert Morris</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PICT0037.JPG"/>
          <p:cNvPicPr>
            <a:picLocks noChangeAspect="1"/>
          </p:cNvPicPr>
          <p:nvPr/>
        </p:nvPicPr>
        <p:blipFill>
          <a:blip r:embed="rId2" cstate="email"/>
          <a:srcRect/>
          <a:stretch>
            <a:fillRect/>
          </a:stretch>
        </p:blipFill>
        <p:spPr bwMode="auto">
          <a:xfrm>
            <a:off x="4787900" y="0"/>
            <a:ext cx="4356100" cy="6858000"/>
          </a:xfrm>
          <a:prstGeom prst="rect">
            <a:avLst/>
          </a:prstGeom>
          <a:noFill/>
          <a:ln w="9525">
            <a:noFill/>
            <a:miter lim="800000"/>
            <a:headEnd/>
            <a:tailEnd/>
          </a:ln>
        </p:spPr>
      </p:pic>
      <p:pic>
        <p:nvPicPr>
          <p:cNvPr id="37891" name="Image 2" descr="PICT0063.JPG"/>
          <p:cNvPicPr>
            <a:picLocks noChangeAspect="1"/>
          </p:cNvPicPr>
          <p:nvPr/>
        </p:nvPicPr>
        <p:blipFill>
          <a:blip r:embed="rId3" cstate="email">
            <a:extLst>
              <a:ext uri="{BEBA8EAE-BF5A-486C-A8C5-ECC9F3942E4B}">
                <a14:imgProps xmlns:a14="http://schemas.microsoft.com/office/drawing/2010/main">
                  <a14:imgLayer r:embed="rId4">
                    <a14:imgEffect>
                      <a14:sharpenSoften amount="25000"/>
                    </a14:imgEffect>
                  </a14:imgLayer>
                </a14:imgProps>
              </a:ext>
            </a:extLst>
          </a:blip>
          <a:srcRect/>
          <a:stretch>
            <a:fillRect/>
          </a:stretch>
        </p:blipFill>
        <p:spPr bwMode="auto">
          <a:xfrm>
            <a:off x="0" y="0"/>
            <a:ext cx="4716463"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2" descr="PICT0067.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2" name="Rectangle 1"/>
          <p:cNvSpPr/>
          <p:nvPr/>
        </p:nvSpPr>
        <p:spPr>
          <a:xfrm>
            <a:off x="4211960" y="4869160"/>
            <a:ext cx="3914213" cy="369332"/>
          </a:xfrm>
          <a:prstGeom prst="rect">
            <a:avLst/>
          </a:prstGeom>
        </p:spPr>
        <p:txBody>
          <a:bodyPr wrap="none">
            <a:spAutoFit/>
          </a:bodyPr>
          <a:lstStyle/>
          <a:p>
            <a:r>
              <a:rPr lang="fr-FR" dirty="0">
                <a:latin typeface="Calibri" pitchFamily="34" charset="0"/>
              </a:rPr>
              <a:t>Le chevet : la grande abside polygonale </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descr="PICT0064.JPG"/>
          <p:cNvPicPr>
            <a:picLocks noChangeAspect="1"/>
          </p:cNvPicPr>
          <p:nvPr/>
        </p:nvPicPr>
        <p:blipFill>
          <a:blip r:embed="rId2" cstate="email"/>
          <a:srcRect/>
          <a:stretch>
            <a:fillRect/>
          </a:stretch>
        </p:blipFill>
        <p:spPr bwMode="auto">
          <a:xfrm>
            <a:off x="4000500" y="0"/>
            <a:ext cx="5143500" cy="6858000"/>
          </a:xfrm>
          <a:prstGeom prst="rect">
            <a:avLst/>
          </a:prstGeom>
          <a:noFill/>
          <a:ln w="9525">
            <a:noFill/>
            <a:miter lim="800000"/>
            <a:headEnd/>
            <a:tailEnd/>
          </a:ln>
        </p:spPr>
      </p:pic>
      <p:sp>
        <p:nvSpPr>
          <p:cNvPr id="40963" name="ZoneTexte 2"/>
          <p:cNvSpPr txBox="1">
            <a:spLocks noChangeArrowheads="1"/>
          </p:cNvSpPr>
          <p:nvPr/>
        </p:nvSpPr>
        <p:spPr bwMode="auto">
          <a:xfrm>
            <a:off x="0" y="188913"/>
            <a:ext cx="3851275" cy="5632450"/>
          </a:xfrm>
          <a:prstGeom prst="rect">
            <a:avLst/>
          </a:prstGeom>
          <a:noFill/>
          <a:ln w="9525">
            <a:noFill/>
            <a:miter lim="800000"/>
            <a:headEnd/>
            <a:tailEnd/>
          </a:ln>
        </p:spPr>
        <p:txBody>
          <a:bodyPr>
            <a:spAutoFit/>
          </a:bodyPr>
          <a:lstStyle/>
          <a:p>
            <a:r>
              <a:rPr lang="fr-FR" sz="2000" dirty="0">
                <a:latin typeface="Calibri" pitchFamily="34" charset="0"/>
              </a:rPr>
              <a:t>En </a:t>
            </a:r>
            <a:r>
              <a:rPr lang="fr-FR" sz="2000" dirty="0" smtClean="0">
                <a:latin typeface="Calibri" pitchFamily="34" charset="0"/>
              </a:rPr>
              <a:t>2002</a:t>
            </a:r>
            <a:r>
              <a:rPr lang="fr-FR" sz="2000" dirty="0">
                <a:latin typeface="Calibri" pitchFamily="34" charset="0"/>
              </a:rPr>
              <a:t> </a:t>
            </a:r>
            <a:r>
              <a:rPr lang="fr-FR" sz="2000" dirty="0" smtClean="0">
                <a:latin typeface="Calibri" pitchFamily="34" charset="0"/>
              </a:rPr>
              <a:t> </a:t>
            </a:r>
            <a:r>
              <a:rPr lang="fr-FR" sz="2000" dirty="0">
                <a:latin typeface="Calibri" pitchFamily="34" charset="0"/>
              </a:rPr>
              <a:t>dix-sept </a:t>
            </a:r>
            <a:r>
              <a:rPr lang="fr-FR" sz="2000" dirty="0" smtClean="0">
                <a:latin typeface="Calibri" pitchFamily="34" charset="0"/>
              </a:rPr>
              <a:t>vitraux</a:t>
            </a:r>
            <a:r>
              <a:rPr lang="fr-FR" sz="2000" dirty="0">
                <a:latin typeface="Calibri" pitchFamily="34" charset="0"/>
              </a:rPr>
              <a:t> </a:t>
            </a:r>
            <a:r>
              <a:rPr lang="fr-FR" sz="2000" dirty="0" smtClean="0">
                <a:latin typeface="Calibri" pitchFamily="34" charset="0"/>
              </a:rPr>
              <a:t>conçus </a:t>
            </a:r>
            <a:r>
              <a:rPr lang="fr-FR" sz="2000" dirty="0">
                <a:latin typeface="Calibri" pitchFamily="34" charset="0"/>
              </a:rPr>
              <a:t>par Robert Morris et réalisés par Duchemin, de couleur bleu-pâle et miel, ont été posés dans les baies restaurées.</a:t>
            </a:r>
          </a:p>
          <a:p>
            <a:endParaRPr lang="fr-FR" sz="2000" dirty="0">
              <a:latin typeface="Calibri" pitchFamily="34" charset="0"/>
            </a:endParaRPr>
          </a:p>
          <a:p>
            <a:r>
              <a:rPr lang="fr-FR" sz="2000" b="1" dirty="0">
                <a:latin typeface="Calibri" pitchFamily="34" charset="0"/>
              </a:rPr>
              <a:t>Robert Morris</a:t>
            </a:r>
            <a:r>
              <a:rPr lang="fr-FR" sz="2000" dirty="0">
                <a:latin typeface="Calibri" pitchFamily="34" charset="0"/>
              </a:rPr>
              <a:t> est un artiste plasticien, artiste conceptuel et écrivain américain, né à Kansas City (Missouri) le 9 février 1931. Avec Donald </a:t>
            </a:r>
            <a:r>
              <a:rPr lang="fr-FR" sz="2000" dirty="0" smtClean="0">
                <a:latin typeface="Calibri" pitchFamily="34" charset="0"/>
              </a:rPr>
              <a:t>Judd </a:t>
            </a:r>
            <a:r>
              <a:rPr lang="fr-FR" sz="2000" dirty="0">
                <a:latin typeface="Calibri" pitchFamily="34" charset="0"/>
              </a:rPr>
              <a:t>il est considéré comme l'un des principaux représentants et théoriciens du minimalisme, mais il a également apporté d'importantes contributions au développement des notions d'Art performance, d'Installation et de Land Art.</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File:InteriorMaguelone.jpg"/>
          <p:cNvPicPr>
            <a:picLocks noChangeAspect="1" noChangeArrowheads="1"/>
          </p:cNvPicPr>
          <p:nvPr/>
        </p:nvPicPr>
        <p:blipFill>
          <a:blip r:embed="rId2" cstate="email"/>
          <a:srcRect/>
          <a:stretch>
            <a:fillRect/>
          </a:stretch>
        </p:blipFill>
        <p:spPr bwMode="auto">
          <a:xfrm>
            <a:off x="1042988" y="0"/>
            <a:ext cx="74168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3" descr="PICT0051.JPG"/>
          <p:cNvPicPr>
            <a:picLocks noChangeAspect="1"/>
          </p:cNvPicPr>
          <p:nvPr/>
        </p:nvPicPr>
        <p:blipFill>
          <a:blip r:embed="rId2" cstate="email">
            <a:extLst>
              <a:ext uri="{BEBA8EAE-BF5A-486C-A8C5-ECC9F3942E4B}">
                <a14:imgProps xmlns:a14="http://schemas.microsoft.com/office/drawing/2010/main">
                  <a14:imgLayer r:embed="rId3">
                    <a14:imgEffect>
                      <a14:sharpenSoften amount="50000"/>
                    </a14:imgEffect>
                  </a14:imgLayer>
                </a14:imgProps>
              </a:ext>
            </a:extLst>
          </a:blip>
          <a:srcRect/>
          <a:stretch>
            <a:fillRect/>
          </a:stretch>
        </p:blipFill>
        <p:spPr bwMode="auto">
          <a:xfrm>
            <a:off x="0" y="0"/>
            <a:ext cx="5143500" cy="6858000"/>
          </a:xfrm>
          <a:prstGeom prst="rect">
            <a:avLst/>
          </a:prstGeom>
          <a:noFill/>
          <a:ln w="9525">
            <a:noFill/>
            <a:miter lim="800000"/>
            <a:headEnd/>
            <a:tailEnd/>
          </a:ln>
        </p:spPr>
      </p:pic>
      <p:sp>
        <p:nvSpPr>
          <p:cNvPr id="43011" name="Rectangle 4"/>
          <p:cNvSpPr>
            <a:spLocks noChangeArrowheads="1"/>
          </p:cNvSpPr>
          <p:nvPr/>
        </p:nvSpPr>
        <p:spPr bwMode="auto">
          <a:xfrm>
            <a:off x="5143500" y="836712"/>
            <a:ext cx="3995737" cy="4894263"/>
          </a:xfrm>
          <a:prstGeom prst="rect">
            <a:avLst/>
          </a:prstGeom>
          <a:noFill/>
          <a:ln w="9525">
            <a:noFill/>
            <a:miter lim="800000"/>
            <a:headEnd/>
            <a:tailEnd/>
          </a:ln>
        </p:spPr>
        <p:txBody>
          <a:bodyPr>
            <a:spAutoFit/>
          </a:bodyPr>
          <a:lstStyle/>
          <a:p>
            <a:r>
              <a:rPr lang="fr-FR" sz="2400" dirty="0">
                <a:latin typeface="Calibri" pitchFamily="34" charset="0"/>
              </a:rPr>
              <a:t>L'évêque Arnaud (1030-1060), part en pèlerinage à Jérusalem. A son retour, il meurt à Villeneuve en 1060, et est enterré à Maguelone dans un angle du cloître. Au XIIe siècle, l'évêque Godefroi "instruit par une vision nocturne" fait transférer son corps dans la chapelle St Augustin, aujourd'hui seul vestige de la cathédrale qu'il avait construite.</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Image 1" descr="PICT0075.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50179" name="ZoneTexte 2"/>
          <p:cNvSpPr txBox="1">
            <a:spLocks noChangeArrowheads="1"/>
          </p:cNvSpPr>
          <p:nvPr/>
        </p:nvSpPr>
        <p:spPr bwMode="auto">
          <a:xfrm>
            <a:off x="971550" y="260350"/>
            <a:ext cx="4752975" cy="369888"/>
          </a:xfrm>
          <a:prstGeom prst="rect">
            <a:avLst/>
          </a:prstGeom>
          <a:noFill/>
          <a:ln w="9525">
            <a:noFill/>
            <a:miter lim="800000"/>
            <a:headEnd/>
            <a:tailEnd/>
          </a:ln>
        </p:spPr>
        <p:txBody>
          <a:bodyPr>
            <a:spAutoFit/>
          </a:bodyPr>
          <a:lstStyle/>
          <a:p>
            <a:r>
              <a:rPr lang="fr-FR" dirty="0">
                <a:solidFill>
                  <a:schemeClr val="bg1"/>
                </a:solidFill>
              </a:rPr>
              <a:t>Tout autour les marais et au fond la mer</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Image 1" descr="PICT0079.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Image 1" descr="PICT0082.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52227" name="ZoneTexte 2"/>
          <p:cNvSpPr txBox="1">
            <a:spLocks noChangeArrowheads="1"/>
          </p:cNvSpPr>
          <p:nvPr/>
        </p:nvSpPr>
        <p:spPr bwMode="auto">
          <a:xfrm>
            <a:off x="539750" y="404813"/>
            <a:ext cx="7848600" cy="461962"/>
          </a:xfrm>
          <a:prstGeom prst="rect">
            <a:avLst/>
          </a:prstGeom>
          <a:noFill/>
          <a:ln w="9525">
            <a:noFill/>
            <a:miter lim="800000"/>
            <a:headEnd/>
            <a:tailEnd/>
          </a:ln>
        </p:spPr>
        <p:txBody>
          <a:bodyPr>
            <a:spAutoFit/>
          </a:bodyPr>
          <a:lstStyle/>
          <a:p>
            <a:r>
              <a:rPr lang="fr-FR" sz="2400" dirty="0">
                <a:solidFill>
                  <a:schemeClr val="bg1"/>
                </a:solidFill>
              </a:rPr>
              <a:t>On voit </a:t>
            </a:r>
            <a:r>
              <a:rPr lang="fr-FR" sz="2400" dirty="0" smtClean="0">
                <a:solidFill>
                  <a:schemeClr val="bg1"/>
                </a:solidFill>
              </a:rPr>
              <a:t>en arrière plan le </a:t>
            </a:r>
            <a:r>
              <a:rPr lang="fr-FR" sz="2400" dirty="0">
                <a:solidFill>
                  <a:schemeClr val="bg1"/>
                </a:solidFill>
              </a:rPr>
              <a:t>phare de Palavas</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Image 1" descr="PICT0107.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Image 1" descr="PICT0110.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Image 2" descr="PICT0084.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55299" name="ZoneTexte 3"/>
          <p:cNvSpPr txBox="1">
            <a:spLocks noChangeArrowheads="1"/>
          </p:cNvSpPr>
          <p:nvPr/>
        </p:nvSpPr>
        <p:spPr bwMode="auto">
          <a:xfrm>
            <a:off x="539750" y="333375"/>
            <a:ext cx="5400675" cy="368300"/>
          </a:xfrm>
          <a:prstGeom prst="rect">
            <a:avLst/>
          </a:prstGeom>
          <a:noFill/>
          <a:ln w="9525">
            <a:noFill/>
            <a:miter lim="800000"/>
            <a:headEnd/>
            <a:tailEnd/>
          </a:ln>
        </p:spPr>
        <p:txBody>
          <a:bodyPr>
            <a:spAutoFit/>
          </a:bodyPr>
          <a:lstStyle/>
          <a:p>
            <a:r>
              <a:rPr lang="fr-FR" dirty="0">
                <a:solidFill>
                  <a:schemeClr val="bg1"/>
                </a:solidFill>
              </a:rPr>
              <a:t>Direction pour la  dégustation d’huitres </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Image 1" descr="PICT0085.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56323" name="ZoneTexte 2"/>
          <p:cNvSpPr txBox="1">
            <a:spLocks noChangeArrowheads="1"/>
          </p:cNvSpPr>
          <p:nvPr/>
        </p:nvSpPr>
        <p:spPr bwMode="auto">
          <a:xfrm>
            <a:off x="1043608" y="6308725"/>
            <a:ext cx="7560642" cy="369332"/>
          </a:xfrm>
          <a:prstGeom prst="rect">
            <a:avLst/>
          </a:prstGeom>
          <a:noFill/>
          <a:ln w="9525">
            <a:noFill/>
            <a:miter lim="800000"/>
            <a:headEnd/>
            <a:tailEnd/>
          </a:ln>
        </p:spPr>
        <p:txBody>
          <a:bodyPr wrap="square">
            <a:spAutoFit/>
          </a:bodyPr>
          <a:lstStyle/>
          <a:p>
            <a:r>
              <a:rPr lang="fr-FR" dirty="0">
                <a:solidFill>
                  <a:schemeClr val="bg1"/>
                </a:solidFill>
              </a:rPr>
              <a:t>Centre d’aide pour le </a:t>
            </a:r>
            <a:r>
              <a:rPr lang="fr-FR" dirty="0" smtClean="0">
                <a:solidFill>
                  <a:schemeClr val="bg1"/>
                </a:solidFill>
              </a:rPr>
              <a:t>travail « Le </a:t>
            </a:r>
            <a:r>
              <a:rPr lang="fr-FR" dirty="0">
                <a:solidFill>
                  <a:schemeClr val="bg1"/>
                </a:solidFill>
              </a:rPr>
              <a:t>Comptoir des </a:t>
            </a:r>
            <a:r>
              <a:rPr lang="fr-FR" dirty="0" smtClean="0">
                <a:solidFill>
                  <a:schemeClr val="bg1"/>
                </a:solidFill>
              </a:rPr>
              <a:t>Compagnons »</a:t>
            </a:r>
            <a:endParaRPr lang="fr-FR" dirty="0">
              <a:solidFill>
                <a:schemeClr val="bg1"/>
              </a:solidFill>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Image 1" descr="PICT0103.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866252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08163823"/>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034988" y="1034988"/>
            <a:ext cx="6858000" cy="4788024"/>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0032" y="0"/>
            <a:ext cx="4276725" cy="6858000"/>
          </a:xfrm>
          <a:prstGeom prst="rect">
            <a:avLst/>
          </a:prstGeom>
        </p:spPr>
      </p:pic>
    </p:spTree>
    <p:extLst>
      <p:ext uri="{BB962C8B-B14F-4D97-AF65-F5344CB8AC3E}">
        <p14:creationId xmlns:p14="http://schemas.microsoft.com/office/powerpoint/2010/main" val="737188125"/>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1704"/>
            <a:ext cx="3855876"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1106" y="7505"/>
            <a:ext cx="3855876" cy="6858000"/>
          </a:xfrm>
          <a:prstGeom prst="rect">
            <a:avLst/>
          </a:prstGeom>
        </p:spPr>
      </p:pic>
    </p:spTree>
    <p:extLst>
      <p:ext uri="{BB962C8B-B14F-4D97-AF65-F5344CB8AC3E}">
        <p14:creationId xmlns:p14="http://schemas.microsoft.com/office/powerpoint/2010/main" val="2394096574"/>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Image 1" descr="PICT0095.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899592" y="692696"/>
            <a:ext cx="5904656" cy="769441"/>
          </a:xfrm>
          <a:prstGeom prst="rect">
            <a:avLst/>
          </a:prstGeom>
          <a:noFill/>
        </p:spPr>
        <p:txBody>
          <a:bodyPr>
            <a:spAutoFit/>
            <a:scene3d>
              <a:camera prst="perspectiveBelow"/>
              <a:lightRig rig="soft" dir="tl">
                <a:rot lat="0" lon="0" rev="0"/>
              </a:lightRig>
            </a:scene3d>
            <a:sp3d contourW="25400" prstMaterial="matte">
              <a:bevelT w="25400" h="55880" prst="artDeco"/>
              <a:contourClr>
                <a:schemeClr val="accent2">
                  <a:tint val="20000"/>
                </a:schemeClr>
              </a:contourClr>
            </a:sp3d>
          </a:bodyPr>
          <a:lstStyle/>
          <a:p>
            <a:pPr>
              <a:defRPr/>
            </a:pPr>
            <a:r>
              <a:rPr lang="fr-FR"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 ….!!!!!</a:t>
            </a:r>
          </a:p>
        </p:txBody>
      </p:sp>
      <p:sp>
        <p:nvSpPr>
          <p:cNvPr id="64518" name="ZoneTexte 5"/>
          <p:cNvSpPr txBox="1">
            <a:spLocks noChangeArrowheads="1"/>
          </p:cNvSpPr>
          <p:nvPr/>
        </p:nvSpPr>
        <p:spPr bwMode="auto">
          <a:xfrm>
            <a:off x="611188" y="4724400"/>
            <a:ext cx="5689600" cy="401638"/>
          </a:xfrm>
          <a:prstGeom prst="rect">
            <a:avLst/>
          </a:prstGeom>
          <a:noFill/>
          <a:ln w="9525">
            <a:noFill/>
            <a:miter lim="800000"/>
            <a:headEnd/>
            <a:tailEnd/>
          </a:ln>
        </p:spPr>
        <p:txBody>
          <a:bodyPr>
            <a:spAutoFit/>
          </a:bodyPr>
          <a:lstStyle/>
          <a:p>
            <a:r>
              <a:rPr lang="fr-FR" sz="2000" b="1" dirty="0">
                <a:solidFill>
                  <a:srgbClr val="FF0000"/>
                </a:solidFill>
              </a:rPr>
              <a:t>Commentaire pris sur le Net, photos perso.</a:t>
            </a: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8224" y="4293096"/>
            <a:ext cx="2016000" cy="2016000"/>
          </a:xfrm>
          <a:prstGeom prst="rect">
            <a:avLst/>
          </a:prstGeom>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ier">
  <a:themeElements>
    <a:clrScheme name="Papi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i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i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459</TotalTime>
  <Words>1050</Words>
  <Application>Microsoft Office PowerPoint</Application>
  <PresentationFormat>Affichage à l'écran (4:3)</PresentationFormat>
  <Paragraphs>84</Paragraphs>
  <Slides>48</Slides>
  <Notes>1</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48</vt:i4>
      </vt:variant>
    </vt:vector>
  </HeadingPairs>
  <TitlesOfParts>
    <vt:vector size="54" baseType="lpstr">
      <vt:lpstr>Arial</vt:lpstr>
      <vt:lpstr>Calibri</vt:lpstr>
      <vt:lpstr>Constantia</vt:lpstr>
      <vt:lpstr>Courgette</vt:lpstr>
      <vt:lpstr>Wingdings 2</vt:lpstr>
      <vt:lpstr>Papier</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18</cp:revision>
  <dcterms:created xsi:type="dcterms:W3CDTF">2013-06-17T15:39:10Z</dcterms:created>
  <dcterms:modified xsi:type="dcterms:W3CDTF">2026-05-28T13:58:20Z</dcterms:modified>
</cp:coreProperties>
</file>