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6EF17C-A275-4CD7-B5E2-D0BA4B117212}" v="34" dt="2026-05-27T08:27:03.490"/>
    <p1510:client id="{E5A4A078-5137-4B0F-8896-3692287BCFE4}" v="40" dt="2026-05-27T08:12:40.1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6" autoAdjust="0"/>
    <p:restoredTop sz="94660"/>
  </p:normalViewPr>
  <p:slideViewPr>
    <p:cSldViewPr snapToGrid="0">
      <p:cViewPr varScale="1">
        <p:scale>
          <a:sx n="71" d="100"/>
          <a:sy n="71" d="100"/>
        </p:scale>
        <p:origin x="36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fdbc7b557ca5d9ab" providerId="LiveId" clId="{B6D13388-46E4-4D88-AC2B-514192970406}"/>
    <pc:docChg chg="modSld modMainMaster">
      <pc:chgData name="Daniel Moulac" userId="fdbc7b557ca5d9ab" providerId="LiveId" clId="{B6D13388-46E4-4D88-AC2B-514192970406}" dt="2026-05-27T08:27:03.488" v="35"/>
      <pc:docMkLst>
        <pc:docMk/>
      </pc:docMkLst>
      <pc:sldChg chg="modTransition">
        <pc:chgData name="Daniel Moulac" userId="fdbc7b557ca5d9ab" providerId="LiveId" clId="{B6D13388-46E4-4D88-AC2B-514192970406}" dt="2026-05-27T08:27:03.488" v="35"/>
        <pc:sldMkLst>
          <pc:docMk/>
          <pc:sldMk cId="4226736063" sldId="256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095796710" sldId="257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955569126" sldId="258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126431238" sldId="259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675514715" sldId="260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688242931" sldId="261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542807791" sldId="262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8800415" sldId="263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282971636" sldId="264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213209751" sldId="265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892947604" sldId="266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324061838" sldId="267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589689109" sldId="268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4102709570" sldId="269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911509354" sldId="270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627752320" sldId="271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348254050" sldId="272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030888678" sldId="273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348255556" sldId="274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3146842088" sldId="275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16273567" sldId="276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881807582" sldId="277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3212423323" sldId="278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3233634066" sldId="279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138611540" sldId="280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691557217" sldId="281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995144256" sldId="282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903192221" sldId="283"/>
        </pc:sldMkLst>
      </pc:sldChg>
      <pc:sldChg chg="modSp mod modTransition">
        <pc:chgData name="Daniel Moulac" userId="fdbc7b557ca5d9ab" providerId="LiveId" clId="{B6D13388-46E4-4D88-AC2B-514192970406}" dt="2026-05-27T08:26:39.504" v="34"/>
        <pc:sldMkLst>
          <pc:docMk/>
          <pc:sldMk cId="1077830254" sldId="284"/>
        </pc:sldMkLst>
        <pc:spChg chg="mod">
          <ac:chgData name="Daniel Moulac" userId="fdbc7b557ca5d9ab" providerId="LiveId" clId="{B6D13388-46E4-4D88-AC2B-514192970406}" dt="2026-05-27T08:19:23.291" v="1" actId="1076"/>
          <ac:spMkLst>
            <pc:docMk/>
            <pc:sldMk cId="1077830254" sldId="284"/>
            <ac:spMk id="2" creationId="{228B556C-7822-F6FE-2F13-07CD66463920}"/>
          </ac:spMkLst>
        </pc:spChg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2759540100" sldId="285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877566306" sldId="286"/>
        </pc:sldMkLst>
      </pc:sldChg>
      <pc:sldChg chg="modTransition">
        <pc:chgData name="Daniel Moulac" userId="fdbc7b557ca5d9ab" providerId="LiveId" clId="{B6D13388-46E4-4D88-AC2B-514192970406}" dt="2026-05-27T08:26:39.504" v="34"/>
        <pc:sldMkLst>
          <pc:docMk/>
          <pc:sldMk cId="1161547729" sldId="287"/>
        </pc:sldMkLst>
      </pc:sldChg>
      <pc:sldMasterChg chg="modTransition modSldLayout">
        <pc:chgData name="Daniel Moulac" userId="fdbc7b557ca5d9ab" providerId="LiveId" clId="{B6D13388-46E4-4D88-AC2B-514192970406}" dt="2026-05-27T08:26:39.504" v="34"/>
        <pc:sldMasterMkLst>
          <pc:docMk/>
          <pc:sldMasterMk cId="99993181" sldId="2147483648"/>
        </pc:sldMasterMkLst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3721891979" sldId="2147483649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3258493902" sldId="2147483650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3052746369" sldId="2147483651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1727692784" sldId="2147483652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3488901488" sldId="2147483653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2289330613" sldId="2147483654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3594845883" sldId="2147483655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3297277069" sldId="2147483656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1964673272" sldId="2147483657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2439633666" sldId="2147483658"/>
          </pc:sldLayoutMkLst>
        </pc:sldLayoutChg>
        <pc:sldLayoutChg chg="modTransition">
          <pc:chgData name="Daniel Moulac" userId="fdbc7b557ca5d9ab" providerId="LiveId" clId="{B6D13388-46E4-4D88-AC2B-514192970406}" dt="2026-05-27T08:26:39.504" v="34"/>
          <pc:sldLayoutMkLst>
            <pc:docMk/>
            <pc:sldMasterMk cId="99993181" sldId="2147483648"/>
            <pc:sldLayoutMk cId="2635853096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27/05/2026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258B12E-5C9E-7511-8A81-45F3FA2CF9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819" y="1053000"/>
            <a:ext cx="11254362" cy="47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7CDB2CB-BB91-9CBE-7B0C-A136EB359CA9}"/>
              </a:ext>
            </a:extLst>
          </p:cNvPr>
          <p:cNvSpPr txBox="1"/>
          <p:nvPr/>
        </p:nvSpPr>
        <p:spPr>
          <a:xfrm>
            <a:off x="4528970" y="5863710"/>
            <a:ext cx="5916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de la terrasse.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736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  <p:sndAc>
          <p:stSnd>
            <p:snd r:embed="rId2" name="Phaeton, Prologue - Le retour de lÂge dor Ouverture.wav"/>
          </p:stSnd>
        </p:sndAc>
      </p:transition>
    </mc:Choice>
    <mc:Fallback>
      <p:transition spd="slow" advClick="0" advTm="14000">
        <p:fade/>
        <p:sndAc>
          <p:stSnd>
            <p:snd r:embed="rId2" name="Phaeton, Prologue - Le retour de lÂge dor Ouvertu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28B556C-7822-F6FE-2F13-07CD66463920}"/>
              </a:ext>
            </a:extLst>
          </p:cNvPr>
          <p:cNvSpPr txBox="1"/>
          <p:nvPr/>
        </p:nvSpPr>
        <p:spPr>
          <a:xfrm>
            <a:off x="731520" y="612844"/>
            <a:ext cx="109405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royal d'Amboise est une ancienne résidence des rois de France surplombant la Loire, à Amboise, en Indre-et-Loire. Il fait partie des châteaux de la Loire.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château d'Amboise vu depuis le quartier de </a:t>
            </a:r>
            <a:r>
              <a:rPr lang="fr-FR" sz="2400" b="1" dirty="0" err="1">
                <a:solidFill>
                  <a:schemeClr val="bg1"/>
                </a:solidFill>
              </a:rPr>
              <a:t>Maletrenne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Avant d'être rattaché à la couronne en 1434, le château appartenait, depuis plus de quatre siècles, à la puissante maison d'Amboise. Pendant la Renaissance, il sert de résidence à plusieurs rois notamment Charles VIII, Louis XII ou encore François Ier.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a été partiellement détruit après la Révolution[1]. Du projet de Charles VIII subsistent toutefois le logis royal, la chapelle Saint-Hubert où reposent les restes présumés de Léonard de Vinci[2], les terrasses et les tours cavalières qui donnent au monument cette silhouette si singulière.</a:t>
            </a:r>
          </a:p>
        </p:txBody>
      </p:sp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D9D3B0C-63B1-2818-39A0-7CB32C299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000" y="338882"/>
            <a:ext cx="10116000" cy="61802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255E93-6E37-F95D-B476-43C63C1571BB}"/>
              </a:ext>
            </a:extLst>
          </p:cNvPr>
          <p:cNvSpPr txBox="1"/>
          <p:nvPr/>
        </p:nvSpPr>
        <p:spPr>
          <a:xfrm>
            <a:off x="4065610" y="338882"/>
            <a:ext cx="4271566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d'ensemble du château.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DF2EFC-4B71-9816-E7F3-99B2EC3AB5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365760"/>
            <a:ext cx="10240000" cy="57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ED0C0E-BCED-ACAA-4060-78CA4CFF483F}"/>
              </a:ext>
            </a:extLst>
          </p:cNvPr>
          <p:cNvSpPr txBox="1"/>
          <p:nvPr/>
        </p:nvSpPr>
        <p:spPr>
          <a:xfrm>
            <a:off x="2409713" y="6125760"/>
            <a:ext cx="7723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Portrait d'Abd El-Kader dans le salon de musique.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42486C-E81F-B7D3-6573-68F3396D77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549000"/>
            <a:ext cx="10240000" cy="57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1F9F58-12C8-E9F1-BC64-8C9BAE6A1915}"/>
              </a:ext>
            </a:extLst>
          </p:cNvPr>
          <p:cNvSpPr txBox="1"/>
          <p:nvPr/>
        </p:nvSpPr>
        <p:spPr>
          <a:xfrm>
            <a:off x="1473798" y="6340925"/>
            <a:ext cx="10155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Monument aux membres de la suite d'Abd El-Kader morts à Amboise.</a:t>
            </a: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257CB4-BC50-45A0-9FFB-A71376E176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000" y="215153"/>
            <a:ext cx="10816000" cy="60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93913A-79A0-0949-99C3-0138E4EB7F28}"/>
              </a:ext>
            </a:extLst>
          </p:cNvPr>
          <p:cNvSpPr txBox="1"/>
          <p:nvPr/>
        </p:nvSpPr>
        <p:spPr>
          <a:xfrm>
            <a:off x="3327699" y="6299153"/>
            <a:ext cx="717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d'Orient du Château d'Amboise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52F55C-CF96-A518-6149-2FD3CF551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153" y="279000"/>
            <a:ext cx="832197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CEE7EA-B806-49E9-E66F-2A14743077E4}"/>
              </a:ext>
            </a:extLst>
          </p:cNvPr>
          <p:cNvSpPr txBox="1"/>
          <p:nvPr/>
        </p:nvSpPr>
        <p:spPr>
          <a:xfrm>
            <a:off x="8907332" y="2495774"/>
            <a:ext cx="3087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logis depuis la cour.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82C7AD-68D9-A38E-107F-3BFDB6B85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225" y="279000"/>
            <a:ext cx="835648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504EF1-B547-3C45-287F-648E7B4F0771}"/>
              </a:ext>
            </a:extLst>
          </p:cNvPr>
          <p:cNvSpPr txBox="1"/>
          <p:nvPr/>
        </p:nvSpPr>
        <p:spPr>
          <a:xfrm>
            <a:off x="273618" y="2670160"/>
            <a:ext cx="29583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logis royal et de la tour des Minimes.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DD69BE-6031-8A76-FC8F-ADBAFFAAF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738" y="279000"/>
            <a:ext cx="9453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CEA17B-B734-73E5-E306-A344D29BEB2A}"/>
              </a:ext>
            </a:extLst>
          </p:cNvPr>
          <p:cNvSpPr txBox="1"/>
          <p:nvPr/>
        </p:nvSpPr>
        <p:spPr>
          <a:xfrm>
            <a:off x="10209007" y="2312894"/>
            <a:ext cx="18933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la façade depuis la tour des Minimes.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B1C84B-F3A9-CF31-157B-23AF3704FE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258" y="279000"/>
            <a:ext cx="945370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8536F-6DDE-B10C-0292-9C975B8C0448}"/>
              </a:ext>
            </a:extLst>
          </p:cNvPr>
          <p:cNvSpPr txBox="1"/>
          <p:nvPr/>
        </p:nvSpPr>
        <p:spPr>
          <a:xfrm>
            <a:off x="537882" y="2603351"/>
            <a:ext cx="2241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château d'Amboise.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F4392E-CB71-D35A-1516-8D42085B01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007" y="261000"/>
            <a:ext cx="4752000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81F88D-76F6-4ED2-9891-6297050DA86E}"/>
              </a:ext>
            </a:extLst>
          </p:cNvPr>
          <p:cNvSpPr txBox="1"/>
          <p:nvPr/>
        </p:nvSpPr>
        <p:spPr>
          <a:xfrm>
            <a:off x="8312108" y="2291379"/>
            <a:ext cx="36827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extérieure de la chapelle dédiée à Saint-Hubert dans le château d'Amboise (France). Chapelle gothique.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1D0C86-C7C4-3559-515F-10E35515D8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546" y="243000"/>
            <a:ext cx="4248000" cy="6372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FE9487-238E-1F35-0E87-5E282B09791A}"/>
              </a:ext>
            </a:extLst>
          </p:cNvPr>
          <p:cNvSpPr txBox="1"/>
          <p:nvPr/>
        </p:nvSpPr>
        <p:spPr>
          <a:xfrm>
            <a:off x="139849" y="2915322"/>
            <a:ext cx="37346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: Chapelle Saint Hubert, Amboise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246F02-321F-70A7-1BF3-51481A4290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629" y="243000"/>
            <a:ext cx="8496000" cy="63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718457-4B80-3C6E-DE0B-19C912B9F95B}"/>
              </a:ext>
            </a:extLst>
          </p:cNvPr>
          <p:cNvSpPr txBox="1"/>
          <p:nvPr/>
        </p:nvSpPr>
        <p:spPr>
          <a:xfrm>
            <a:off x="9305364" y="2398956"/>
            <a:ext cx="25710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Détails du linteau de la façade.</a:t>
            </a:r>
          </a:p>
        </p:txBody>
      </p:sp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5EEA6D-A720-5681-0698-F56053C009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765" y="207000"/>
            <a:ext cx="4833000" cy="644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73CE4-0338-79B9-7EBA-470A2C640DCC}"/>
              </a:ext>
            </a:extLst>
          </p:cNvPr>
          <p:cNvSpPr txBox="1"/>
          <p:nvPr/>
        </p:nvSpPr>
        <p:spPr>
          <a:xfrm>
            <a:off x="602429" y="2148840"/>
            <a:ext cx="31842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de la chapelle Saint-Hubert du château d'Amboise (France)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61E22F-9FE9-E41E-B351-04936E2DF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333000"/>
            <a:ext cx="4644000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6B3F59-B308-64EC-E998-930E89FEADE8}"/>
              </a:ext>
            </a:extLst>
          </p:cNvPr>
          <p:cNvSpPr txBox="1"/>
          <p:nvPr/>
        </p:nvSpPr>
        <p:spPr>
          <a:xfrm>
            <a:off x="8337177" y="2794300"/>
            <a:ext cx="3711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Tombeau de Léonard de Vinci.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E7033A-C977-BDDC-7C76-F7BF1CC136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043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520058-DE18-0352-EE61-DE989BBE80C7}"/>
              </a:ext>
            </a:extLst>
          </p:cNvPr>
          <p:cNvSpPr txBox="1"/>
          <p:nvPr/>
        </p:nvSpPr>
        <p:spPr>
          <a:xfrm>
            <a:off x="1129553" y="2786230"/>
            <a:ext cx="3137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Détails de la dentelle.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15FF8F-AF11-2D7C-9969-5D4CDD9918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523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991681-CB63-F353-1C79-56B03C133E03}"/>
              </a:ext>
            </a:extLst>
          </p:cNvPr>
          <p:cNvSpPr txBox="1"/>
          <p:nvPr/>
        </p:nvSpPr>
        <p:spPr>
          <a:xfrm>
            <a:off x="8541571" y="2598003"/>
            <a:ext cx="35607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Sculpture de dentelle de pierre à l'intérieur.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7468C3-B1CA-2F4C-9C48-AFA50CDA33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859" y="315000"/>
            <a:ext cx="8304000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149398-872F-7441-A392-B1F3FBFEF059}"/>
              </a:ext>
            </a:extLst>
          </p:cNvPr>
          <p:cNvSpPr txBox="1"/>
          <p:nvPr/>
        </p:nvSpPr>
        <p:spPr>
          <a:xfrm>
            <a:off x="394899" y="2312894"/>
            <a:ext cx="29906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Exemple de croisées d'ogives avec les dentelles sculptées. Plafond de la chapelle.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F078CD-1927-F758-BF0A-CB21D49DFA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224" y="261000"/>
            <a:ext cx="8456810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0055EC-3A45-969E-BAD2-0B4A2BE63AF2}"/>
              </a:ext>
            </a:extLst>
          </p:cNvPr>
          <p:cNvSpPr txBox="1"/>
          <p:nvPr/>
        </p:nvSpPr>
        <p:spPr>
          <a:xfrm>
            <a:off x="8911034" y="2872291"/>
            <a:ext cx="29798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Décoration à l'intérieur de la chapelle Saint-Hubert, Château d'Amboise,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595228-5D31-2477-89B6-04D4CE8614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704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703E5F-B123-1F89-5D1E-FE2F09694B92}"/>
              </a:ext>
            </a:extLst>
          </p:cNvPr>
          <p:cNvSpPr txBox="1"/>
          <p:nvPr/>
        </p:nvSpPr>
        <p:spPr>
          <a:xfrm>
            <a:off x="860612" y="2700169"/>
            <a:ext cx="29368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tour des Minimes et la rampe cavalière.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7CA9F7-1D55-B246-95D3-AA060FD31D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100" y="279000"/>
            <a:ext cx="945369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FC987-2D13-09F8-BF28-CC04C5EBED26}"/>
              </a:ext>
            </a:extLst>
          </p:cNvPr>
          <p:cNvSpPr txBox="1"/>
          <p:nvPr/>
        </p:nvSpPr>
        <p:spPr>
          <a:xfrm>
            <a:off x="10058400" y="2560320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des gardes nobles.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5059F9-E615-3821-C5F3-CBE1729CD0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1056" y="279000"/>
            <a:ext cx="901005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92DC4-1B0F-FF53-6032-5DD75FBF9C2F}"/>
              </a:ext>
            </a:extLst>
          </p:cNvPr>
          <p:cNvSpPr txBox="1"/>
          <p:nvPr/>
        </p:nvSpPr>
        <p:spPr>
          <a:xfrm>
            <a:off x="268942" y="2744561"/>
            <a:ext cx="2603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des tambourineurs.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25530F-AAC4-9E7E-E41C-747DEE6BCF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146" y="368996"/>
            <a:ext cx="9216000" cy="612000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4BD9C3-9C65-A91D-6097-8DDC6EE57C04}"/>
              </a:ext>
            </a:extLst>
          </p:cNvPr>
          <p:cNvSpPr txBox="1"/>
          <p:nvPr/>
        </p:nvSpPr>
        <p:spPr>
          <a:xfrm>
            <a:off x="10036885" y="2622177"/>
            <a:ext cx="205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du conseil.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5CA99E-55BF-A6A7-44C6-8D996160CD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9769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24C47-8E56-6B5E-3C4C-8EE0A87F0C34}"/>
              </a:ext>
            </a:extLst>
          </p:cNvPr>
          <p:cNvSpPr txBox="1"/>
          <p:nvPr/>
        </p:nvSpPr>
        <p:spPr>
          <a:xfrm>
            <a:off x="118334" y="2969111"/>
            <a:ext cx="2990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de l'échanson.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5BAAD6-233E-3D07-4127-016F6CCC28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570" y="315000"/>
            <a:ext cx="9378625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AAB279-7765-9B4D-A5CD-CEE9DC3A57EE}"/>
              </a:ext>
            </a:extLst>
          </p:cNvPr>
          <p:cNvSpPr txBox="1"/>
          <p:nvPr/>
        </p:nvSpPr>
        <p:spPr>
          <a:xfrm>
            <a:off x="10069158" y="2495774"/>
            <a:ext cx="2122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Chambre de Henri II.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15A626-0C73-89C8-57E5-B7DD5A0981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523" y="213000"/>
            <a:ext cx="4824000" cy="64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E58ADF-42C1-2643-6E73-B49E2581A037}"/>
              </a:ext>
            </a:extLst>
          </p:cNvPr>
          <p:cNvSpPr txBox="1"/>
          <p:nvPr/>
        </p:nvSpPr>
        <p:spPr>
          <a:xfrm>
            <a:off x="570155" y="2828835"/>
            <a:ext cx="3184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Antichambre de la Cordelière, cheminée.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26994C-3229-52C4-6C6E-6CDF8E20B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751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EC9B2A-8E69-D5E5-A15B-7CB97833F1C4}"/>
              </a:ext>
            </a:extLst>
          </p:cNvPr>
          <p:cNvSpPr txBox="1"/>
          <p:nvPr/>
        </p:nvSpPr>
        <p:spPr>
          <a:xfrm>
            <a:off x="8982636" y="2194559"/>
            <a:ext cx="31017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Lit de travers en bateau d'époque Empire, chambre à coucher, Château d'Amboise, France.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0CE82CA-E7B2-21B0-EB71-52B2D1F8D4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685D553-8D36-BF61-B13A-60996FF37752}"/>
              </a:ext>
            </a:extLst>
          </p:cNvPr>
          <p:cNvSpPr txBox="1"/>
          <p:nvPr/>
        </p:nvSpPr>
        <p:spPr>
          <a:xfrm>
            <a:off x="1559858" y="2786231"/>
            <a:ext cx="2517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Salon de musique.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0AFCAE-D3CA-65E5-B3CD-96890FDE4F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578" y="279000"/>
            <a:ext cx="945370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980EDA-0F91-4ED8-81E3-B8828F9095FC}"/>
              </a:ext>
            </a:extLst>
          </p:cNvPr>
          <p:cNvSpPr txBox="1"/>
          <p:nvPr/>
        </p:nvSpPr>
        <p:spPr>
          <a:xfrm>
            <a:off x="10058400" y="256032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Les jardins et le château.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4938C6-8E37-DA1E-ECDD-194768679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68AE00-04EF-E720-BBDB-5D03F2801D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981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5C79EE-EE07-40E3-246C-3BF30BD53200}"/>
              </a:ext>
            </a:extLst>
          </p:cNvPr>
          <p:cNvSpPr txBox="1"/>
          <p:nvPr/>
        </p:nvSpPr>
        <p:spPr>
          <a:xfrm>
            <a:off x="218739" y="2923391"/>
            <a:ext cx="2979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jardin oriental et le monument à Abd-el-Kader.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59540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6243AC-535A-947F-F31C-6ABE458BCC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806EB5-33A9-4D73-905C-7498D8FEB0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3" y="279000"/>
            <a:ext cx="945371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E4ED3E-FC49-0959-CBA2-DEDA54527A70}"/>
              </a:ext>
            </a:extLst>
          </p:cNvPr>
          <p:cNvSpPr txBox="1"/>
          <p:nvPr/>
        </p:nvSpPr>
        <p:spPr>
          <a:xfrm>
            <a:off x="10252038" y="2947595"/>
            <a:ext cx="1939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Buste de Léonard de Vinci.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566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E4E38-DEED-C17D-697A-C690CB5E2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CBD51FE-A97B-ABFC-C36D-5EEA19BE532E}"/>
              </a:ext>
            </a:extLst>
          </p:cNvPr>
          <p:cNvSpPr txBox="1"/>
          <p:nvPr/>
        </p:nvSpPr>
        <p:spPr>
          <a:xfrm>
            <a:off x="1635163" y="1376065"/>
            <a:ext cx="11499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 Château D’Amboise  ( Indre Et Loire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7EB736E-EDBC-39BE-707F-D6C245DA4328}"/>
              </a:ext>
            </a:extLst>
          </p:cNvPr>
          <p:cNvSpPr txBox="1"/>
          <p:nvPr/>
        </p:nvSpPr>
        <p:spPr>
          <a:xfrm>
            <a:off x="3786692" y="3095513"/>
            <a:ext cx="7992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F093AD8-9F47-EDFF-6362-6D448EE290AD}"/>
              </a:ext>
            </a:extLst>
          </p:cNvPr>
          <p:cNvSpPr txBox="1"/>
          <p:nvPr/>
        </p:nvSpPr>
        <p:spPr>
          <a:xfrm>
            <a:off x="5464884" y="5214769"/>
            <a:ext cx="3485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61547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396</Words>
  <Application>Microsoft Office PowerPoint</Application>
  <PresentationFormat>Grand écran</PresentationFormat>
  <Paragraphs>40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2026-05-12T07:53:05Z</dcterms:created>
  <dcterms:modified xsi:type="dcterms:W3CDTF">2026-05-27T08:27:08Z</dcterms:modified>
</cp:coreProperties>
</file>