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4TpWcXjG21m7VjEyYUTQg==" hashData="W30w3mBjIwaCulVD4mbTk3IL2naLIiDQ+AkEBuDGRt5J/eFKwKDL3opqUGdjcejS8h87pfy1fdGonOsCfmnX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-120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482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71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79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750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49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23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436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19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14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05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EAE13-9491-4834-94DB-6EDC03AC141A}" type="datetimeFigureOut">
              <a:rPr lang="fr-FR" smtClean="0"/>
              <a:t>19/04/2026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B1604-8A6F-49F2-BA5B-F9908F13C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026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60210" y="70136"/>
            <a:ext cx="7200000" cy="833881"/>
          </a:xfrm>
          <a:prstGeom prst="rect">
            <a:avLst/>
          </a:prstGeom>
          <a:noFill/>
        </p:spPr>
        <p:txBody>
          <a:bodyPr spcFirstLastPara="1">
            <a:prstTxWarp prst="textDeflateBottom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5197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Le veilleur aux étoiles      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80000" y="2988000"/>
            <a:ext cx="5760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600" dirty="0">
                <a:solidFill>
                  <a:schemeClr val="bg1"/>
                </a:solidFill>
                <a:latin typeface="Lucida Handwriting" panose="03010101010101010101" pitchFamily="66" charset="0"/>
              </a:rPr>
              <a:t>Poème et création du diaporama  © Apex</a:t>
            </a:r>
          </a:p>
          <a:p>
            <a:pPr algn="ctr" eaLnBrk="1" hangingPunct="1"/>
            <a:r>
              <a:rPr lang="fr-FR" sz="1600" dirty="0">
                <a:solidFill>
                  <a:schemeClr val="bg1"/>
                </a:solidFill>
                <a:latin typeface="Lucida Handwriting" panose="03010101010101010101" pitchFamily="66" charset="0"/>
              </a:rPr>
              <a:t>Musique : « </a:t>
            </a:r>
            <a:r>
              <a:rPr lang="fr-FR" sz="1600" dirty="0" err="1">
                <a:solidFill>
                  <a:schemeClr val="bg1"/>
                </a:solidFill>
                <a:latin typeface="Lucida Handwriting" panose="03010101010101010101" pitchFamily="66" charset="0"/>
              </a:rPr>
              <a:t>Alchimia</a:t>
            </a:r>
            <a:r>
              <a:rPr lang="fr-FR" sz="1600" dirty="0">
                <a:solidFill>
                  <a:schemeClr val="bg1"/>
                </a:solidFill>
                <a:latin typeface="Lucida Handwriting" panose="03010101010101010101" pitchFamily="66" charset="0"/>
              </a:rPr>
              <a:t> </a:t>
            </a:r>
            <a:r>
              <a:rPr lang="fr-FR" sz="1600" dirty="0" err="1">
                <a:solidFill>
                  <a:schemeClr val="bg1"/>
                </a:solidFill>
                <a:latin typeface="Lucida Handwriting" panose="03010101010101010101" pitchFamily="66" charset="0"/>
              </a:rPr>
              <a:t>d’amore</a:t>
            </a:r>
            <a:r>
              <a:rPr lang="fr-FR" sz="1600" dirty="0">
                <a:solidFill>
                  <a:schemeClr val="bg1"/>
                </a:solidFill>
                <a:latin typeface="Lucida Handwriting" panose="03010101010101010101" pitchFamily="66" charset="0"/>
              </a:rPr>
              <a:t> « de Michel Pépé</a:t>
            </a:r>
          </a:p>
        </p:txBody>
      </p:sp>
    </p:spTree>
    <p:extLst>
      <p:ext uri="{BB962C8B-B14F-4D97-AF65-F5344CB8AC3E}">
        <p14:creationId xmlns:p14="http://schemas.microsoft.com/office/powerpoint/2010/main" val="26648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7000">
        <p:sndAc>
          <p:stSnd>
            <p:snd r:embed="rId2" name="Alchimia d'amore veilleur aux étoiles.wav"/>
          </p:stSnd>
        </p:sndAc>
      </p:transition>
    </mc:Choice>
    <mc:Fallback>
      <p:transition advClick="0" advTm="17000">
        <p:sndAc>
          <p:stSnd>
            <p:snd r:embed="rId2" name="Alchimia d'amore veilleur aux étoi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" y="0"/>
            <a:ext cx="9718262" cy="3600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5315"/>
          </a:xfrm>
          <a:prstGeom prst="rect">
            <a:avLst/>
          </a:prstGeom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0" y="0"/>
            <a:ext cx="3033390" cy="912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333" dirty="0">
                <a:solidFill>
                  <a:srgbClr val="FFFF00"/>
                </a:solidFill>
                <a:latin typeface="Monotype Corsiva" pitchFamily="66" charset="0"/>
              </a:rPr>
              <a:t>Le soir venu quand le monde s'endort</a:t>
            </a:r>
          </a:p>
          <a:p>
            <a:pPr eaLnBrk="1" hangingPunct="1"/>
            <a:r>
              <a:rPr lang="fr-FR" sz="1333" dirty="0">
                <a:solidFill>
                  <a:srgbClr val="FFFF00"/>
                </a:solidFill>
                <a:latin typeface="Monotype Corsiva" pitchFamily="66" charset="0"/>
              </a:rPr>
              <a:t>Et que sur terre règnent les ténèbres</a:t>
            </a:r>
          </a:p>
          <a:p>
            <a:pPr eaLnBrk="1" hangingPunct="1"/>
            <a:r>
              <a:rPr lang="fr-FR" sz="1333" dirty="0">
                <a:solidFill>
                  <a:srgbClr val="FFFF00"/>
                </a:solidFill>
                <a:latin typeface="Monotype Corsiva" pitchFamily="66" charset="0"/>
              </a:rPr>
              <a:t>Le cœur en émoi j'ouvre ma fenêtre</a:t>
            </a:r>
          </a:p>
          <a:p>
            <a:pPr eaLnBrk="1" hangingPunct="1"/>
            <a:r>
              <a:rPr lang="fr-FR" sz="1333" dirty="0">
                <a:solidFill>
                  <a:srgbClr val="FFFF00"/>
                </a:solidFill>
                <a:latin typeface="Monotype Corsiva" pitchFamily="66" charset="0"/>
              </a:rPr>
              <a:t>Pour mieux regarder les étoiles d'or</a:t>
            </a:r>
          </a:p>
        </p:txBody>
      </p:sp>
    </p:spTree>
    <p:extLst>
      <p:ext uri="{BB962C8B-B14F-4D97-AF65-F5344CB8AC3E}">
        <p14:creationId xmlns:p14="http://schemas.microsoft.com/office/powerpoint/2010/main" val="194052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2"/>
          <p:cNvSpPr txBox="1">
            <a:spLocks noChangeArrowheads="1"/>
          </p:cNvSpPr>
          <p:nvPr/>
        </p:nvSpPr>
        <p:spPr bwMode="auto">
          <a:xfrm>
            <a:off x="0" y="0"/>
            <a:ext cx="3283535" cy="912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La douce nuit est calme et paisible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Lentement, en moi, il se fait silence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Et mon âme éperdue d'espérance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Navigue ravie dans l’infini visible</a:t>
            </a:r>
          </a:p>
        </p:txBody>
      </p:sp>
    </p:spTree>
    <p:extLst>
      <p:ext uri="{BB962C8B-B14F-4D97-AF65-F5344CB8AC3E}">
        <p14:creationId xmlns:p14="http://schemas.microsoft.com/office/powerpoint/2010/main" val="104601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oneTexte 2"/>
          <p:cNvSpPr txBox="1">
            <a:spLocks noChangeArrowheads="1"/>
          </p:cNvSpPr>
          <p:nvPr/>
        </p:nvSpPr>
        <p:spPr bwMode="auto">
          <a:xfrm>
            <a:off x="0" y="0"/>
            <a:ext cx="3656169" cy="912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Il est des étoiles d'or, de platine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Des mondes d'argent, de grenat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Des cosmos de graphite, de mica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Des univers de serpentines</a:t>
            </a:r>
          </a:p>
        </p:txBody>
      </p:sp>
    </p:spTree>
    <p:extLst>
      <p:ext uri="{BB962C8B-B14F-4D97-AF65-F5344CB8AC3E}">
        <p14:creationId xmlns:p14="http://schemas.microsoft.com/office/powerpoint/2010/main" val="390620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oneTexte 2"/>
          <p:cNvSpPr txBox="1">
            <a:spLocks noChangeArrowheads="1"/>
          </p:cNvSpPr>
          <p:nvPr/>
        </p:nvSpPr>
        <p:spPr bwMode="auto">
          <a:xfrm>
            <a:off x="0" y="0"/>
            <a:ext cx="3431174" cy="912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Les astres d'or sont teint de flammes verdâtres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Et l'effroyable, l’intense, l’immortel brûlement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Fais la vie et la mort, la joie et le tourment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Il brûle tout, il a l'immensité comme âtre</a:t>
            </a:r>
          </a:p>
        </p:txBody>
      </p:sp>
    </p:spTree>
    <p:extLst>
      <p:ext uri="{BB962C8B-B14F-4D97-AF65-F5344CB8AC3E}">
        <p14:creationId xmlns:p14="http://schemas.microsoft.com/office/powerpoint/2010/main" val="166693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oneTexte 2"/>
          <p:cNvSpPr txBox="1">
            <a:spLocks noChangeArrowheads="1"/>
          </p:cNvSpPr>
          <p:nvPr/>
        </p:nvSpPr>
        <p:spPr bwMode="auto">
          <a:xfrm>
            <a:off x="0" y="0"/>
            <a:ext cx="3149931" cy="912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Je n'entends rien, il n'y a aucun bruits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Algol, </a:t>
            </a:r>
            <a:r>
              <a:rPr lang="fr-FR" sz="1333" dirty="0" err="1">
                <a:solidFill>
                  <a:schemeClr val="bg1"/>
                </a:solidFill>
                <a:latin typeface="Monotype Corsiva" pitchFamily="66" charset="0"/>
              </a:rPr>
              <a:t>Bételgeuse</a:t>
            </a:r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fr-FR" sz="1333" dirty="0" err="1">
                <a:solidFill>
                  <a:schemeClr val="bg1"/>
                </a:solidFill>
                <a:latin typeface="Monotype Corsiva" pitchFamily="66" charset="0"/>
              </a:rPr>
              <a:t>Aldébaran</a:t>
            </a:r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fr-FR" sz="1333" dirty="0" err="1">
                <a:solidFill>
                  <a:schemeClr val="bg1"/>
                </a:solidFill>
                <a:latin typeface="Monotype Corsiva" pitchFamily="66" charset="0"/>
              </a:rPr>
              <a:t>Céphée</a:t>
            </a:r>
            <a:endParaRPr lang="fr-FR" sz="1333" dirty="0">
              <a:solidFill>
                <a:schemeClr val="bg1"/>
              </a:solidFill>
              <a:latin typeface="Monotype Corsiva" pitchFamily="66" charset="0"/>
            </a:endParaRP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Ces astres tournent éclairant par bouffée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Comme sur les écueils les phares de la nuit</a:t>
            </a:r>
          </a:p>
        </p:txBody>
      </p:sp>
    </p:spTree>
    <p:extLst>
      <p:ext uri="{BB962C8B-B14F-4D97-AF65-F5344CB8AC3E}">
        <p14:creationId xmlns:p14="http://schemas.microsoft.com/office/powerpoint/2010/main" val="106712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8588"/>
          </a:xfrm>
          <a:prstGeom prst="rect">
            <a:avLst/>
          </a:prstGeom>
        </p:spPr>
      </p:pic>
      <p:sp>
        <p:nvSpPr>
          <p:cNvPr id="5" name="ZoneTexte 2"/>
          <p:cNvSpPr txBox="1">
            <a:spLocks noChangeArrowheads="1"/>
          </p:cNvSpPr>
          <p:nvPr/>
        </p:nvSpPr>
        <p:spPr bwMode="auto">
          <a:xfrm>
            <a:off x="0" y="0"/>
            <a:ext cx="3827611" cy="912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Dans ce lumineux  voyage qui me dévoile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Les connaissances de l'infini et du savoir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J'attends impatiemment la venue du soir</a:t>
            </a:r>
          </a:p>
          <a:p>
            <a:pPr eaLnBrk="1" hangingPunct="1"/>
            <a:r>
              <a:rPr lang="fr-FR" sz="1333" dirty="0">
                <a:solidFill>
                  <a:schemeClr val="bg1"/>
                </a:solidFill>
                <a:latin typeface="Monotype Corsiva" pitchFamily="66" charset="0"/>
              </a:rPr>
              <a:t>Pour de nouveau veiller aux étoiles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9E592C2-3C7D-4C16-9D0B-F9E9FE1FF61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DFA847D-478A-42CD-A80D-06C3403D5A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00" y="496800"/>
            <a:ext cx="2700000" cy="2700351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2BE66E3-0521-43B9-9AA2-A1C4FF487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240000"/>
            <a:ext cx="252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52FEDD21-0B95-40A0-B850-83C0501AAA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BF16453-5391-44CB-924C-8618D1F47F8B}"/>
              </a:ext>
            </a:extLst>
          </p:cNvPr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80404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0"/>
                            </p:stCondLst>
                            <p:childTnLst>
                              <p:par>
                                <p:cTn id="27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379</TotalTime>
  <Words>201</Words>
  <Application>Microsoft Office PowerPoint</Application>
  <PresentationFormat>Personnalisé</PresentationFormat>
  <Paragraphs>29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5" baseType="lpstr">
      <vt:lpstr>Algerian</vt:lpstr>
      <vt:lpstr>Andy</vt:lpstr>
      <vt:lpstr>Arial</vt:lpstr>
      <vt:lpstr>Calibri</vt:lpstr>
      <vt:lpstr>Calibri Light</vt:lpstr>
      <vt:lpstr>Lucida Handwriting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47</cp:revision>
  <dcterms:created xsi:type="dcterms:W3CDTF">2017-05-11T09:28:14Z</dcterms:created>
  <dcterms:modified xsi:type="dcterms:W3CDTF">2026-04-19T08:06:09Z</dcterms:modified>
</cp:coreProperties>
</file>